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15" r:id="rId3"/>
    <p:sldId id="404" r:id="rId4"/>
    <p:sldId id="380" r:id="rId5"/>
    <p:sldId id="391" r:id="rId6"/>
    <p:sldId id="261" r:id="rId7"/>
    <p:sldId id="297" r:id="rId8"/>
    <p:sldId id="321" r:id="rId9"/>
    <p:sldId id="403" r:id="rId10"/>
    <p:sldId id="294" r:id="rId11"/>
    <p:sldId id="406" r:id="rId12"/>
    <p:sldId id="405" r:id="rId13"/>
    <p:sldId id="401" r:id="rId14"/>
    <p:sldId id="402" r:id="rId15"/>
    <p:sldId id="400" r:id="rId16"/>
    <p:sldId id="382" r:id="rId17"/>
  </p:sldIdLst>
  <p:sldSz cx="12192000" cy="6858000"/>
  <p:notesSz cx="6669088"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기본 구역" id="{ED74DCCD-9BEA-47B4-9587-937B2BCE4991}">
          <p14:sldIdLst>
            <p14:sldId id="256"/>
            <p14:sldId id="315"/>
            <p14:sldId id="404"/>
            <p14:sldId id="380"/>
            <p14:sldId id="391"/>
            <p14:sldId id="261"/>
            <p14:sldId id="297"/>
            <p14:sldId id="321"/>
            <p14:sldId id="403"/>
            <p14:sldId id="294"/>
            <p14:sldId id="406"/>
            <p14:sldId id="405"/>
            <p14:sldId id="401"/>
            <p14:sldId id="402"/>
            <p14:sldId id="400"/>
            <p14:sldId id="382"/>
          </p14:sldIdLst>
        </p14:section>
        <p14:section name="backup" id="{30A549BB-F4CD-4AFE-8BAA-B0322690DABA}">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00"/>
    <a:srgbClr val="C6843E"/>
    <a:srgbClr val="8A0000"/>
    <a:srgbClr val="363636"/>
    <a:srgbClr val="996633"/>
    <a:srgbClr val="FAD58A"/>
    <a:srgbClr val="C68946"/>
    <a:srgbClr val="663300"/>
    <a:srgbClr val="DFBB85"/>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밝은 스타일 1 - 강조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테마 스타일 1 - 강조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테마 스타일 2 - 강조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밝은 스타일 1 - 강조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밝은 스타일 3 - 강조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보통 스타일 4 - 강조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어두운 스타일 2 - 강조 3/강조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87" autoAdjust="0"/>
    <p:restoredTop sz="94660"/>
  </p:normalViewPr>
  <p:slideViewPr>
    <p:cSldViewPr snapToGrid="0">
      <p:cViewPr>
        <p:scale>
          <a:sx n="39" d="100"/>
          <a:sy n="39" d="100"/>
        </p:scale>
        <p:origin x="-605" y="-19"/>
      </p:cViewPr>
      <p:guideLst>
        <p:guide orient="horz" pos="2160"/>
        <p:guide pos="3840"/>
      </p:guideLst>
    </p:cSldViewPr>
  </p:slideViewPr>
  <p:notesTextViewPr>
    <p:cViewPr>
      <p:scale>
        <a:sx n="1" d="1"/>
        <a:sy n="1" d="1"/>
      </p:scale>
      <p:origin x="0" y="0"/>
    </p:cViewPr>
  </p:notesTextViewPr>
  <p:notesViewPr>
    <p:cSldViewPr snapToGrid="0">
      <p:cViewPr varScale="1">
        <p:scale>
          <a:sx n="80" d="100"/>
          <a:sy n="80" d="100"/>
        </p:scale>
        <p:origin x="405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890665" cy="49792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776866" y="0"/>
            <a:ext cx="2890665" cy="497928"/>
          </a:xfrm>
          <a:prstGeom prst="rect">
            <a:avLst/>
          </a:prstGeom>
        </p:spPr>
        <p:txBody>
          <a:bodyPr vert="horz" lIns="91440" tIns="45720" rIns="91440" bIns="45720" rtlCol="0"/>
          <a:lstStyle>
            <a:lvl1pPr algn="r">
              <a:defRPr sz="1200"/>
            </a:lvl1pPr>
          </a:lstStyle>
          <a:p>
            <a:fld id="{95E86369-88A9-4E70-AD13-F4EBBC918310}" type="datetimeFigureOut">
              <a:rPr lang="ko-KR" altLang="en-US" smtClean="0"/>
              <a:t>2020-02-10</a:t>
            </a:fld>
            <a:endParaRPr lang="ko-KR" altLang="en-US"/>
          </a:p>
        </p:txBody>
      </p:sp>
      <p:sp>
        <p:nvSpPr>
          <p:cNvPr id="4" name="바닥글 개체 틀 3"/>
          <p:cNvSpPr>
            <a:spLocks noGrp="1"/>
          </p:cNvSpPr>
          <p:nvPr>
            <p:ph type="ftr" sz="quarter" idx="2"/>
          </p:nvPr>
        </p:nvSpPr>
        <p:spPr>
          <a:xfrm>
            <a:off x="0" y="9428710"/>
            <a:ext cx="2890665" cy="497928"/>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776866" y="9428710"/>
            <a:ext cx="2890665" cy="497928"/>
          </a:xfrm>
          <a:prstGeom prst="rect">
            <a:avLst/>
          </a:prstGeom>
        </p:spPr>
        <p:txBody>
          <a:bodyPr vert="horz" lIns="91440" tIns="45720" rIns="91440" bIns="45720" rtlCol="0" anchor="b"/>
          <a:lstStyle>
            <a:lvl1pPr algn="r">
              <a:defRPr sz="1200"/>
            </a:lvl1pPr>
          </a:lstStyle>
          <a:p>
            <a:fld id="{05508A0C-C8FA-4603-92A1-907081C9C4CC}" type="slidenum">
              <a:rPr lang="ko-KR" altLang="en-US" smtClean="0"/>
              <a:t>‹Nº›</a:t>
            </a:fld>
            <a:endParaRPr lang="ko-KR" altLang="en-US"/>
          </a:p>
        </p:txBody>
      </p:sp>
    </p:spTree>
    <p:extLst>
      <p:ext uri="{BB962C8B-B14F-4D97-AF65-F5344CB8AC3E}">
        <p14:creationId xmlns:p14="http://schemas.microsoft.com/office/powerpoint/2010/main" val="471700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2889938" cy="498055"/>
          </a:xfrm>
          <a:prstGeom prst="rect">
            <a:avLst/>
          </a:prstGeom>
        </p:spPr>
        <p:txBody>
          <a:bodyPr vert="horz" lIns="95261" tIns="47631" rIns="95261" bIns="47631" rtlCol="0"/>
          <a:lstStyle>
            <a:lvl1pPr algn="l">
              <a:defRPr sz="1200"/>
            </a:lvl1pPr>
          </a:lstStyle>
          <a:p>
            <a:endParaRPr kumimoji="1" lang="ko-KR" altLang="en-US"/>
          </a:p>
        </p:txBody>
      </p:sp>
      <p:sp>
        <p:nvSpPr>
          <p:cNvPr id="3" name="날짜 개체 틀 2"/>
          <p:cNvSpPr>
            <a:spLocks noGrp="1"/>
          </p:cNvSpPr>
          <p:nvPr>
            <p:ph type="dt" idx="1"/>
          </p:nvPr>
        </p:nvSpPr>
        <p:spPr>
          <a:xfrm>
            <a:off x="3777607" y="1"/>
            <a:ext cx="2889938" cy="498055"/>
          </a:xfrm>
          <a:prstGeom prst="rect">
            <a:avLst/>
          </a:prstGeom>
        </p:spPr>
        <p:txBody>
          <a:bodyPr vert="horz" lIns="95261" tIns="47631" rIns="95261" bIns="47631" rtlCol="0"/>
          <a:lstStyle>
            <a:lvl1pPr algn="r">
              <a:defRPr sz="1200"/>
            </a:lvl1pPr>
          </a:lstStyle>
          <a:p>
            <a:fld id="{70761043-66E4-4345-926F-AD19B4196061}" type="datetimeFigureOut">
              <a:rPr kumimoji="1" lang="ko-KR" altLang="en-US" smtClean="0"/>
              <a:pPr/>
              <a:t>2020-02-10</a:t>
            </a:fld>
            <a:endParaRPr kumimoji="1" lang="ko-KR" altLang="en-US"/>
          </a:p>
        </p:txBody>
      </p:sp>
      <p:sp>
        <p:nvSpPr>
          <p:cNvPr id="4" name="슬라이드 이미지 개체 틀 3"/>
          <p:cNvSpPr>
            <a:spLocks noGrp="1" noRot="1" noChangeAspect="1"/>
          </p:cNvSpPr>
          <p:nvPr>
            <p:ph type="sldImg" idx="2"/>
          </p:nvPr>
        </p:nvSpPr>
        <p:spPr>
          <a:xfrm>
            <a:off x="358775" y="1241425"/>
            <a:ext cx="5953125" cy="3349625"/>
          </a:xfrm>
          <a:prstGeom prst="rect">
            <a:avLst/>
          </a:prstGeom>
          <a:noFill/>
          <a:ln w="12700">
            <a:solidFill>
              <a:prstClr val="black"/>
            </a:solidFill>
          </a:ln>
        </p:spPr>
        <p:txBody>
          <a:bodyPr vert="horz" lIns="95261" tIns="47631" rIns="95261" bIns="47631" rtlCol="0" anchor="ctr"/>
          <a:lstStyle/>
          <a:p>
            <a:endParaRPr lang="ko-KR" altLang="en-US"/>
          </a:p>
        </p:txBody>
      </p:sp>
      <p:sp>
        <p:nvSpPr>
          <p:cNvPr id="5" name="슬라이드 노트 개체 틀 4"/>
          <p:cNvSpPr>
            <a:spLocks noGrp="1"/>
          </p:cNvSpPr>
          <p:nvPr>
            <p:ph type="body" sz="quarter" idx="3"/>
          </p:nvPr>
        </p:nvSpPr>
        <p:spPr>
          <a:xfrm>
            <a:off x="666909" y="4777195"/>
            <a:ext cx="5335270" cy="3908614"/>
          </a:xfrm>
          <a:prstGeom prst="rect">
            <a:avLst/>
          </a:prstGeom>
        </p:spPr>
        <p:txBody>
          <a:bodyPr vert="horz" lIns="95261" tIns="47631" rIns="95261" bIns="47631" rtlCol="0"/>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6" name="바닥글 개체 틀 5"/>
          <p:cNvSpPr>
            <a:spLocks noGrp="1"/>
          </p:cNvSpPr>
          <p:nvPr>
            <p:ph type="ftr" sz="quarter" idx="4"/>
          </p:nvPr>
        </p:nvSpPr>
        <p:spPr>
          <a:xfrm>
            <a:off x="0" y="9428585"/>
            <a:ext cx="2889938" cy="498054"/>
          </a:xfrm>
          <a:prstGeom prst="rect">
            <a:avLst/>
          </a:prstGeom>
        </p:spPr>
        <p:txBody>
          <a:bodyPr vert="horz" lIns="95261" tIns="47631" rIns="95261" bIns="47631" rtlCol="0" anchor="b"/>
          <a:lstStyle>
            <a:lvl1pPr algn="l">
              <a:defRPr sz="1200"/>
            </a:lvl1pPr>
          </a:lstStyle>
          <a:p>
            <a:endParaRPr kumimoji="1" lang="ko-KR" altLang="en-US"/>
          </a:p>
        </p:txBody>
      </p:sp>
      <p:sp>
        <p:nvSpPr>
          <p:cNvPr id="7" name="슬라이드 번호 개체 틀 6"/>
          <p:cNvSpPr>
            <a:spLocks noGrp="1"/>
          </p:cNvSpPr>
          <p:nvPr>
            <p:ph type="sldNum" sz="quarter" idx="5"/>
          </p:nvPr>
        </p:nvSpPr>
        <p:spPr>
          <a:xfrm>
            <a:off x="3777607" y="9428585"/>
            <a:ext cx="2889938" cy="498054"/>
          </a:xfrm>
          <a:prstGeom prst="rect">
            <a:avLst/>
          </a:prstGeom>
        </p:spPr>
        <p:txBody>
          <a:bodyPr vert="horz" lIns="95261" tIns="47631" rIns="95261" bIns="47631" rtlCol="0" anchor="b"/>
          <a:lstStyle>
            <a:lvl1pPr algn="r">
              <a:defRPr sz="1200"/>
            </a:lvl1pPr>
          </a:lstStyle>
          <a:p>
            <a:fld id="{8BEC9508-C7E2-5146-8198-35225C6C09A2}" type="slidenum">
              <a:rPr kumimoji="1" lang="ko-KR" altLang="en-US" smtClean="0"/>
              <a:pPr/>
              <a:t>‹Nº›</a:t>
            </a:fld>
            <a:endParaRPr kumimoji="1" lang="ko-KR" altLang="en-US"/>
          </a:p>
        </p:txBody>
      </p:sp>
    </p:spTree>
    <p:extLst>
      <p:ext uri="{BB962C8B-B14F-4D97-AF65-F5344CB8AC3E}">
        <p14:creationId xmlns:p14="http://schemas.microsoft.com/office/powerpoint/2010/main" val="43769119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pPr>
              <a:defRPr>
                <a:solidFill>
                  <a:srgbClr val="158158"/>
                </a:solidFill>
                <a:latin typeface="Microsoft JhengHei UI Light"/>
                <a:ea typeface="Microsoft JhengHei UI Light"/>
                <a:cs typeface="Microsoft JhengHei UI Light"/>
                <a:sym typeface="Microsoft JhengHei UI Light"/>
              </a:defRPr>
            </a:pPr>
            <a:endParaRPr dirty="0"/>
          </a:p>
        </p:txBody>
      </p:sp>
      <p:sp>
        <p:nvSpPr>
          <p:cNvPr id="2" name="슬라이드 번호 개체 틀 1"/>
          <p:cNvSpPr>
            <a:spLocks noGrp="1"/>
          </p:cNvSpPr>
          <p:nvPr>
            <p:ph type="sldNum" sz="quarter" idx="10"/>
          </p:nvPr>
        </p:nvSpPr>
        <p:spPr/>
        <p:txBody>
          <a:bodyPr/>
          <a:lstStyle/>
          <a:p>
            <a:fld id="{205D6E65-900B-4726-ADBB-24C11EAEA019}" type="slidenum">
              <a:rPr lang="ko-KR" altLang="en-US" smtClean="0"/>
              <a:t>4</a:t>
            </a:fld>
            <a:endParaRPr lang="ko-KR" altLang="en-US"/>
          </a:p>
        </p:txBody>
      </p:sp>
    </p:spTree>
    <p:extLst>
      <p:ext uri="{BB962C8B-B14F-4D97-AF65-F5344CB8AC3E}">
        <p14:creationId xmlns:p14="http://schemas.microsoft.com/office/powerpoint/2010/main" val="61483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pPr>
              <a:defRPr>
                <a:solidFill>
                  <a:srgbClr val="158158"/>
                </a:solidFill>
                <a:latin typeface="Microsoft JhengHei UI Light"/>
                <a:ea typeface="Microsoft JhengHei UI Light"/>
                <a:cs typeface="Microsoft JhengHei UI Light"/>
                <a:sym typeface="Microsoft JhengHei UI Light"/>
              </a:defRPr>
            </a:pPr>
            <a:endParaRPr dirty="0"/>
          </a:p>
        </p:txBody>
      </p:sp>
      <p:sp>
        <p:nvSpPr>
          <p:cNvPr id="2" name="슬라이드 번호 개체 틀 1"/>
          <p:cNvSpPr>
            <a:spLocks noGrp="1"/>
          </p:cNvSpPr>
          <p:nvPr>
            <p:ph type="sldNum" sz="quarter" idx="10"/>
          </p:nvPr>
        </p:nvSpPr>
        <p:spPr/>
        <p:txBody>
          <a:bodyPr/>
          <a:lstStyle/>
          <a:p>
            <a:fld id="{205D6E65-900B-4726-ADBB-24C11EAEA019}" type="slidenum">
              <a:rPr lang="ko-KR" altLang="en-US" smtClean="0"/>
              <a:t>5</a:t>
            </a:fld>
            <a:endParaRPr lang="ko-KR" altLang="en-US"/>
          </a:p>
        </p:txBody>
      </p:sp>
    </p:spTree>
    <p:extLst>
      <p:ext uri="{BB962C8B-B14F-4D97-AF65-F5344CB8AC3E}">
        <p14:creationId xmlns:p14="http://schemas.microsoft.com/office/powerpoint/2010/main" val="270218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8BEC9508-C7E2-5146-8198-35225C6C09A2}" type="slidenum">
              <a:rPr kumimoji="1" lang="ko-KR" altLang="en-US" smtClean="0"/>
              <a:pPr/>
              <a:t>14</a:t>
            </a:fld>
            <a:endParaRPr kumimoji="1" lang="ko-KR" altLang="en-US"/>
          </a:p>
        </p:txBody>
      </p:sp>
    </p:spTree>
    <p:extLst>
      <p:ext uri="{BB962C8B-B14F-4D97-AF65-F5344CB8AC3E}">
        <p14:creationId xmlns:p14="http://schemas.microsoft.com/office/powerpoint/2010/main" val="15251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297258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309764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2117317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8" name="이미지" descr="이미지">
            <a:extLst>
              <a:ext uri="{FF2B5EF4-FFF2-40B4-BE49-F238E27FC236}">
                <a16:creationId xmlns:a16="http://schemas.microsoft.com/office/drawing/2014/main" xmlns="" id="{E684F28F-EE99-412A-9CF8-D59A580BDEB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11674078" y="1"/>
            <a:ext cx="517922" cy="6858000"/>
          </a:xfrm>
          <a:prstGeom prst="rect">
            <a:avLst/>
          </a:prstGeom>
          <a:ln w="12700">
            <a:miter lim="400000"/>
          </a:ln>
        </p:spPr>
      </p:pic>
      <p:sp>
        <p:nvSpPr>
          <p:cNvPr id="4" name="슬라이드 번호">
            <a:extLst>
              <a:ext uri="{FF2B5EF4-FFF2-40B4-BE49-F238E27FC236}">
                <a16:creationId xmlns:a16="http://schemas.microsoft.com/office/drawing/2014/main" xmlns="" id="{4E63838F-EB6C-4C70-AABF-CCFDFB5D1566}"/>
              </a:ext>
            </a:extLst>
          </p:cNvPr>
          <p:cNvSpPr txBox="1">
            <a:spLocks/>
          </p:cNvSpPr>
          <p:nvPr userDrawn="1"/>
        </p:nvSpPr>
        <p:spPr>
          <a:xfrm>
            <a:off x="11789764" y="3429000"/>
            <a:ext cx="343807" cy="307036"/>
          </a:xfrm>
          <a:prstGeom prst="rect">
            <a:avLst/>
          </a:prstGeom>
        </p:spPr>
        <p:txBody>
          <a:bodyPr vert="horz" lIns="91440" tIns="45720" rIns="91440" bIns="45720" rtlCol="0" anchor="ctr"/>
          <a:lstStyle>
            <a:defPPr>
              <a:defRPr lang="ko-KR"/>
            </a:defPPr>
            <a:lvl1pPr marL="0" algn="r" defTabSz="914400" rtl="0" eaLnBrk="1" latinLnBrk="1" hangingPunct="1">
              <a:defRPr sz="1200" b="1" kern="1200">
                <a:solidFill>
                  <a:srgbClr val="FFFFFF"/>
                </a:solidFill>
                <a:latin typeface="+mn-lt"/>
                <a:ea typeface="+mn-ea"/>
                <a:cs typeface="+mn-cs"/>
                <a:sym typeface="Helvetica Neue Medium"/>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solidFill>
                  <a:schemeClr val="bg1">
                    <a:lumMod val="75000"/>
                  </a:schemeClr>
                </a:solidFill>
              </a:rPr>
              <a:t>16</a:t>
            </a:r>
            <a:endParaRPr lang="ko-KR" altLang="en-US" sz="1000" b="1" dirty="0">
              <a:solidFill>
                <a:schemeClr val="bg1">
                  <a:lumMod val="75000"/>
                </a:schemeClr>
              </a:solidFill>
            </a:endParaRPr>
          </a:p>
        </p:txBody>
      </p:sp>
      <p:sp>
        <p:nvSpPr>
          <p:cNvPr id="5" name="슬라이드 번호 개체 틀 5">
            <a:extLst>
              <a:ext uri="{FF2B5EF4-FFF2-40B4-BE49-F238E27FC236}">
                <a16:creationId xmlns:a16="http://schemas.microsoft.com/office/drawing/2014/main" xmlns="" id="{5735FBB5-8C58-4C99-8A82-0916B1A76927}"/>
              </a:ext>
            </a:extLst>
          </p:cNvPr>
          <p:cNvSpPr txBox="1">
            <a:spLocks/>
          </p:cNvSpPr>
          <p:nvPr userDrawn="1"/>
        </p:nvSpPr>
        <p:spPr>
          <a:xfrm>
            <a:off x="11726543" y="3108845"/>
            <a:ext cx="466988"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EA7EE83E-4D97-43F0-8227-FBF8424E12FC}" type="slidenum">
              <a:rPr lang="ko-KR" altLang="en-US" sz="1000" smtClean="0"/>
              <a:pPr algn="ctr"/>
              <a:t>‹Nº›</a:t>
            </a:fld>
            <a:endParaRPr lang="ko-KR" altLang="en-US" sz="1000" dirty="0"/>
          </a:p>
        </p:txBody>
      </p:sp>
    </p:spTree>
    <p:extLst>
      <p:ext uri="{BB962C8B-B14F-4D97-AF65-F5344CB8AC3E}">
        <p14:creationId xmlns:p14="http://schemas.microsoft.com/office/powerpoint/2010/main" val="853916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4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416486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232856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196466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301434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10972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375736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11813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A7A3D0DC-610D-405F-8E4F-6227AC577C38}" type="datetimeFigureOut">
              <a:rPr lang="ko-KR" altLang="en-US" smtClean="0"/>
              <a:pPr/>
              <a:t>2020-02-10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262689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3D0DC-610D-405F-8E4F-6227AC577C38}" type="datetimeFigureOut">
              <a:rPr lang="ko-KR" altLang="en-US" smtClean="0"/>
              <a:pPr/>
              <a:t>2020-02-10</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EE83E-4D97-43F0-8227-FBF8424E12FC}" type="slidenum">
              <a:rPr lang="ko-KR" altLang="en-US" smtClean="0"/>
              <a:pPr/>
              <a:t>‹Nº›</a:t>
            </a:fld>
            <a:endParaRPr lang="ko-KR" altLang="en-US"/>
          </a:p>
        </p:txBody>
      </p:sp>
    </p:spTree>
    <p:extLst>
      <p:ext uri="{BB962C8B-B14F-4D97-AF65-F5344CB8AC3E}">
        <p14:creationId xmlns:p14="http://schemas.microsoft.com/office/powerpoint/2010/main" val="663745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image" Target="../media/image80.jpeg"/></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jpeg"/><Relationship Id="rId15" Type="http://schemas.openxmlformats.org/officeDocument/2006/relationships/image" Target="../media/image26.tiff"/><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7.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jpeg"/><Relationship Id="rId11" Type="http://schemas.openxmlformats.org/officeDocument/2006/relationships/image" Target="../media/image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1.png"/><Relationship Id="rId3" Type="http://schemas.openxmlformats.org/officeDocument/2006/relationships/image" Target="../media/image48.png"/><Relationship Id="rId21" Type="http://schemas.openxmlformats.org/officeDocument/2006/relationships/image" Target="../media/image64.png"/><Relationship Id="rId7" Type="http://schemas.openxmlformats.org/officeDocument/2006/relationships/image" Target="../media/image52.png"/><Relationship Id="rId12" Type="http://schemas.openxmlformats.org/officeDocument/2006/relationships/image" Target="../media/image57.jpeg"/><Relationship Id="rId17" Type="http://schemas.openxmlformats.org/officeDocument/2006/relationships/image" Target="../media/image60.png"/><Relationship Id="rId2" Type="http://schemas.openxmlformats.org/officeDocument/2006/relationships/image" Target="../media/image47.png"/><Relationship Id="rId16" Type="http://schemas.microsoft.com/office/2007/relationships/hdphoto" Target="../media/hdphoto2.wdp"/><Relationship Id="rId20"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jpeg"/><Relationship Id="rId24" Type="http://schemas.openxmlformats.org/officeDocument/2006/relationships/image" Target="../media/image7.png"/><Relationship Id="rId5" Type="http://schemas.openxmlformats.org/officeDocument/2006/relationships/image" Target="../media/image50.png"/><Relationship Id="rId15" Type="http://schemas.openxmlformats.org/officeDocument/2006/relationships/image" Target="../media/image59.png"/><Relationship Id="rId23" Type="http://schemas.microsoft.com/office/2007/relationships/hdphoto" Target="../media/hdphoto3.wdp"/><Relationship Id="rId10" Type="http://schemas.openxmlformats.org/officeDocument/2006/relationships/image" Target="../media/image55.jpeg"/><Relationship Id="rId19" Type="http://schemas.openxmlformats.org/officeDocument/2006/relationships/image" Target="../media/image62.png"/><Relationship Id="rId4" Type="http://schemas.openxmlformats.org/officeDocument/2006/relationships/image" Target="../media/image49.png"/><Relationship Id="rId9" Type="http://schemas.openxmlformats.org/officeDocument/2006/relationships/image" Target="../media/image54.jpeg"/><Relationship Id="rId14" Type="http://schemas.microsoft.com/office/2007/relationships/hdphoto" Target="../media/hdphoto1.wdp"/><Relationship Id="rId22"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내용 개체 틀 2">
            <a:extLst>
              <a:ext uri="{FF2B5EF4-FFF2-40B4-BE49-F238E27FC236}">
                <a16:creationId xmlns:a16="http://schemas.microsoft.com/office/drawing/2014/main" xmlns="" id="{5FA77A3B-C5A9-420B-94ED-79D42044F2BD}"/>
              </a:ext>
            </a:extLst>
          </p:cNvPr>
          <p:cNvSpPr txBox="1">
            <a:spLocks/>
          </p:cNvSpPr>
          <p:nvPr/>
        </p:nvSpPr>
        <p:spPr>
          <a:xfrm>
            <a:off x="4056511" y="4429387"/>
            <a:ext cx="4078973" cy="825887"/>
          </a:xfrm>
          <a:prstGeom prst="rect">
            <a:avLst/>
          </a:prstGeom>
        </p:spPr>
        <p:txBody>
          <a:bodyPr vert="horz" lIns="91440" tIns="45720" rIns="91440" bIns="45720" rtlCol="0">
            <a:no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sz="4000" b="1" dirty="0">
                <a:gradFill flip="none" rotWithShape="1">
                  <a:gsLst>
                    <a:gs pos="0">
                      <a:srgbClr val="E1B25D">
                        <a:shade val="30000"/>
                        <a:satMod val="115000"/>
                      </a:srgbClr>
                    </a:gs>
                    <a:gs pos="50000">
                      <a:srgbClr val="E1B25D">
                        <a:shade val="67500"/>
                        <a:satMod val="115000"/>
                      </a:srgbClr>
                    </a:gs>
                    <a:gs pos="100000">
                      <a:srgbClr val="E1B25D">
                        <a:shade val="100000"/>
                        <a:satMod val="115000"/>
                      </a:srgbClr>
                    </a:gs>
                  </a:gsLst>
                  <a:lin ang="5400000" scaled="1"/>
                  <a:tileRect/>
                </a:gradFill>
                <a:latin typeface="Copperplate Gothic Bold" panose="020E0705020206020404" pitchFamily="34" charset="0"/>
                <a:ea typeface="나눔고딕" pitchFamily="50" charset="-127"/>
              </a:rPr>
              <a:t>BIBLE</a:t>
            </a:r>
          </a:p>
        </p:txBody>
      </p:sp>
      <p:sp>
        <p:nvSpPr>
          <p:cNvPr id="10" name="Text Box 7">
            <a:extLst>
              <a:ext uri="{FF2B5EF4-FFF2-40B4-BE49-F238E27FC236}">
                <a16:creationId xmlns:a16="http://schemas.microsoft.com/office/drawing/2014/main" xmlns="" id="{49717A57-F8B4-402D-A69D-F8E098F56A56}"/>
              </a:ext>
            </a:extLst>
          </p:cNvPr>
          <p:cNvSpPr txBox="1">
            <a:spLocks noChangeArrowheads="1"/>
          </p:cNvSpPr>
          <p:nvPr/>
        </p:nvSpPr>
        <p:spPr bwMode="auto">
          <a:xfrm>
            <a:off x="4146653" y="6286230"/>
            <a:ext cx="3898692" cy="272794"/>
          </a:xfrm>
          <a:prstGeom prst="rect">
            <a:avLst/>
          </a:prstGeom>
          <a:noFill/>
          <a:ln w="9525">
            <a:noFill/>
            <a:miter lim="800000"/>
            <a:headEnd/>
            <a:tailEnd/>
          </a:ln>
        </p:spPr>
        <p:txBody>
          <a:bodyPr wrap="square" lIns="87275" tIns="43638" rIns="87275" bIns="43638">
            <a:spAutoFit/>
          </a:bodyPr>
          <a:lstStyle/>
          <a:p>
            <a:pPr algn="ctr" defTabSz="873125">
              <a:defRPr/>
            </a:pPr>
            <a:r>
              <a:rPr lang="en-US" altLang="ko-KR" sz="1200" dirty="0">
                <a:latin typeface="Myriad Pro" pitchFamily="34" charset="0"/>
              </a:rPr>
              <a:t>© Copyright Locus Corporation. All rights reserved</a:t>
            </a:r>
          </a:p>
        </p:txBody>
      </p:sp>
      <p:pic>
        <p:nvPicPr>
          <p:cNvPr id="12" name="그림 11">
            <a:extLst>
              <a:ext uri="{FF2B5EF4-FFF2-40B4-BE49-F238E27FC236}">
                <a16:creationId xmlns:a16="http://schemas.microsoft.com/office/drawing/2014/main" xmlns="" id="{C0CA089F-F44A-4FA0-85C4-4B97E790D2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705" y="5584406"/>
            <a:ext cx="1358587" cy="1034861"/>
          </a:xfrm>
          <a:prstGeom prst="rect">
            <a:avLst/>
          </a:prstGeom>
        </p:spPr>
      </p:pic>
      <p:pic>
        <p:nvPicPr>
          <p:cNvPr id="4" name="그림 3">
            <a:extLst>
              <a:ext uri="{FF2B5EF4-FFF2-40B4-BE49-F238E27FC236}">
                <a16:creationId xmlns:a16="http://schemas.microsoft.com/office/drawing/2014/main" xmlns="" id="{0FA6B0B7-4115-4A5A-B6D2-BE0FD8247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815" y="1060900"/>
            <a:ext cx="8242363" cy="3519489"/>
          </a:xfrm>
          <a:prstGeom prst="rect">
            <a:avLst/>
          </a:prstGeom>
        </p:spPr>
      </p:pic>
    </p:spTree>
    <p:extLst>
      <p:ext uri="{BB962C8B-B14F-4D97-AF65-F5344CB8AC3E}">
        <p14:creationId xmlns:p14="http://schemas.microsoft.com/office/powerpoint/2010/main" val="4145187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01_7 Dwarves\01_Document\투자패키지\투자제안서_2017\pinokio_pic.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19540" y="4348123"/>
            <a:ext cx="6164410" cy="2509877"/>
          </a:xfrm>
          <a:prstGeom prst="rect">
            <a:avLst/>
          </a:prstGeom>
          <a:noFill/>
        </p:spPr>
      </p:pic>
      <p:pic>
        <p:nvPicPr>
          <p:cNvPr id="4102" name="Picture 6" descr="D:\01_7 Dwarves\01_Document\투자패키지\투자제안서_2017\hans_pic.png"/>
          <p:cNvPicPr>
            <a:picLocks noChangeAspect="1" noChangeArrowheads="1"/>
          </p:cNvPicPr>
          <p:nvPr/>
        </p:nvPicPr>
        <p:blipFill>
          <a:blip r:embed="rId3" cstate="print"/>
          <a:srcRect/>
          <a:stretch>
            <a:fillRect/>
          </a:stretch>
        </p:blipFill>
        <p:spPr bwMode="auto">
          <a:xfrm>
            <a:off x="4226364" y="2340441"/>
            <a:ext cx="2777888" cy="4076395"/>
          </a:xfrm>
          <a:prstGeom prst="rect">
            <a:avLst/>
          </a:prstGeom>
          <a:noFill/>
        </p:spPr>
      </p:pic>
      <p:pic>
        <p:nvPicPr>
          <p:cNvPr id="4101" name="Picture 5" descr="D:\01_7 Dwarves\01_Document\투자패키지\투자제안서_2017\jack_pic.png"/>
          <p:cNvPicPr>
            <a:picLocks noChangeAspect="1" noChangeArrowheads="1"/>
          </p:cNvPicPr>
          <p:nvPr/>
        </p:nvPicPr>
        <p:blipFill>
          <a:blip r:embed="rId4" cstate="print"/>
          <a:srcRect/>
          <a:stretch>
            <a:fillRect/>
          </a:stretch>
        </p:blipFill>
        <p:spPr bwMode="auto">
          <a:xfrm>
            <a:off x="2275055" y="2310047"/>
            <a:ext cx="2856566" cy="4191850"/>
          </a:xfrm>
          <a:prstGeom prst="rect">
            <a:avLst/>
          </a:prstGeom>
          <a:noFill/>
        </p:spPr>
      </p:pic>
      <p:pic>
        <p:nvPicPr>
          <p:cNvPr id="4100" name="Picture 4" descr="D:\01_7 Dwarves\01_Document\투자패키지\투자제안서_2017\arthur_pic.png"/>
          <p:cNvPicPr>
            <a:picLocks noChangeAspect="1" noChangeArrowheads="1"/>
          </p:cNvPicPr>
          <p:nvPr/>
        </p:nvPicPr>
        <p:blipFill>
          <a:blip r:embed="rId5" cstate="print"/>
          <a:srcRect/>
          <a:stretch>
            <a:fillRect/>
          </a:stretch>
        </p:blipFill>
        <p:spPr bwMode="auto">
          <a:xfrm>
            <a:off x="-113555" y="1726292"/>
            <a:ext cx="3399283" cy="4988258"/>
          </a:xfrm>
          <a:prstGeom prst="rect">
            <a:avLst/>
          </a:prstGeom>
          <a:noFill/>
        </p:spPr>
      </p:pic>
      <p:sp>
        <p:nvSpPr>
          <p:cNvPr id="38" name="직사각형 37"/>
          <p:cNvSpPr/>
          <p:nvPr/>
        </p:nvSpPr>
        <p:spPr>
          <a:xfrm>
            <a:off x="7244460" y="1412915"/>
            <a:ext cx="3904509" cy="2339102"/>
          </a:xfrm>
          <a:prstGeom prst="rect">
            <a:avLst/>
          </a:prstGeom>
        </p:spPr>
        <p:txBody>
          <a:bodyPr wrap="square">
            <a:spAutoFit/>
          </a:bodyPr>
          <a:lstStyle/>
          <a:p>
            <a:r>
              <a:rPr lang="en-US" altLang="ko-KR" sz="1100" dirty="0">
                <a:latin typeface="Calibri" panose="020F0502020204030204" pitchFamily="34" charset="0"/>
                <a:cs typeface="Calibri" panose="020F0502020204030204" pitchFamily="34" charset="0"/>
              </a:rPr>
              <a:t>Members of F7 who used to </a:t>
            </a:r>
            <a:r>
              <a:rPr lang="en-US" altLang="ko-KR" sz="1400" dirty="0">
                <a:latin typeface="Calibri" panose="020F0502020204030204" pitchFamily="34" charset="0"/>
                <a:cs typeface="Calibri" panose="020F0502020204030204" pitchFamily="34" charset="0"/>
              </a:rPr>
              <a:t>enjoy</a:t>
            </a:r>
            <a:r>
              <a:rPr lang="en-US" altLang="ko-KR" sz="1100" dirty="0">
                <a:latin typeface="Calibri" panose="020F0502020204030204" pitchFamily="34" charset="0"/>
                <a:cs typeface="Calibri" panose="020F0502020204030204" pitchFamily="34" charset="0"/>
              </a:rPr>
              <a:t> their flawless reputation and popularity. Close family-like friends become ambitious competitors as they attempt to lift their curses.</a:t>
            </a:r>
            <a:endParaRPr lang="en-US" altLang="ko-KR" sz="1100" b="1" dirty="0">
              <a:solidFill>
                <a:srgbClr val="996633"/>
              </a:solidFill>
              <a:latin typeface="Calibri" panose="020F0502020204030204" pitchFamily="34" charset="0"/>
              <a:ea typeface="나눔고딕" pitchFamily="50" charset="-127"/>
              <a:cs typeface="Calibri" panose="020F0502020204030204" pitchFamily="34" charset="0"/>
            </a:endParaRPr>
          </a:p>
          <a:p>
            <a:endParaRPr lang="ko-KR" altLang="ko-KR" sz="1100" dirty="0">
              <a:latin typeface="Calibri" panose="020F0502020204030204" pitchFamily="34" charset="0"/>
              <a:cs typeface="Calibri" panose="020F0502020204030204" pitchFamily="34" charset="0"/>
            </a:endParaRPr>
          </a:p>
          <a:p>
            <a:r>
              <a:rPr lang="en-US" altLang="ko-KR" sz="1100" b="1" dirty="0">
                <a:latin typeface="Calibri" panose="020F0502020204030204" pitchFamily="34" charset="0"/>
                <a:cs typeface="Calibri" panose="020F0502020204030204" pitchFamily="34" charset="0"/>
              </a:rPr>
              <a:t>Prince Arthur </a:t>
            </a:r>
            <a:r>
              <a:rPr lang="en-US" altLang="ko-KR" sz="1100" dirty="0">
                <a:latin typeface="Calibri" panose="020F0502020204030204" pitchFamily="34" charset="0"/>
                <a:cs typeface="Calibri" panose="020F0502020204030204" pitchFamily="34" charset="0"/>
              </a:rPr>
              <a:t>has a powerful Sword, Excalibur.</a:t>
            </a:r>
            <a:endParaRPr lang="ko-KR" altLang="ko-KR" sz="1100" dirty="0">
              <a:latin typeface="Calibri" panose="020F0502020204030204" pitchFamily="34" charset="0"/>
              <a:cs typeface="Calibri" panose="020F0502020204030204" pitchFamily="34" charset="0"/>
            </a:endParaRPr>
          </a:p>
          <a:p>
            <a:endParaRPr lang="en-US" altLang="ko-KR" sz="1100" b="1" dirty="0">
              <a:latin typeface="Calibri" panose="020F0502020204030204" pitchFamily="34" charset="0"/>
              <a:cs typeface="Calibri" panose="020F0502020204030204" pitchFamily="34" charset="0"/>
            </a:endParaRPr>
          </a:p>
          <a:p>
            <a:r>
              <a:rPr lang="en-US" altLang="ko-KR" sz="1100" b="1" dirty="0">
                <a:latin typeface="Calibri" panose="020F0502020204030204" pitchFamily="34" charset="0"/>
                <a:cs typeface="Calibri" panose="020F0502020204030204" pitchFamily="34" charset="0"/>
              </a:rPr>
              <a:t>Prince Jack </a:t>
            </a:r>
            <a:r>
              <a:rPr lang="en-US" altLang="ko-KR" sz="1100" dirty="0">
                <a:latin typeface="Calibri" panose="020F0502020204030204" pitchFamily="34" charset="0"/>
                <a:cs typeface="Calibri" panose="020F0502020204030204" pitchFamily="34" charset="0"/>
              </a:rPr>
              <a:t>is a fashionista and has an invisible cloak. </a:t>
            </a:r>
          </a:p>
          <a:p>
            <a:endParaRPr lang="ko-KR" altLang="ko-KR" sz="1100" dirty="0">
              <a:latin typeface="Calibri" panose="020F0502020204030204" pitchFamily="34" charset="0"/>
              <a:cs typeface="Calibri" panose="020F0502020204030204" pitchFamily="34" charset="0"/>
            </a:endParaRPr>
          </a:p>
          <a:p>
            <a:r>
              <a:rPr lang="en-US" altLang="ko-KR" sz="1100" b="1" dirty="0">
                <a:latin typeface="Calibri" panose="020F0502020204030204" pitchFamily="34" charset="0"/>
                <a:cs typeface="Calibri" panose="020F0502020204030204" pitchFamily="34" charset="0"/>
              </a:rPr>
              <a:t>Prince Hans </a:t>
            </a:r>
            <a:r>
              <a:rPr lang="en-US" altLang="ko-KR" sz="1100" dirty="0">
                <a:latin typeface="Calibri" panose="020F0502020204030204" pitchFamily="34" charset="0"/>
                <a:cs typeface="Calibri" panose="020F0502020204030204" pitchFamily="34" charset="0"/>
              </a:rPr>
              <a:t>loves to cook and bake, especially donuts.</a:t>
            </a:r>
          </a:p>
          <a:p>
            <a:endParaRPr lang="ko-KR" altLang="ko-KR" sz="1100" dirty="0">
              <a:latin typeface="Calibri" panose="020F0502020204030204" pitchFamily="34" charset="0"/>
              <a:cs typeface="Calibri" panose="020F0502020204030204" pitchFamily="34" charset="0"/>
            </a:endParaRPr>
          </a:p>
          <a:p>
            <a:r>
              <a:rPr lang="en-US" altLang="ko-KR" sz="1100" b="1" dirty="0">
                <a:latin typeface="Calibri" panose="020F0502020204030204" pitchFamily="34" charset="0"/>
                <a:cs typeface="Calibri" panose="020F0502020204030204" pitchFamily="34" charset="0"/>
              </a:rPr>
              <a:t>Pino, </a:t>
            </a:r>
            <a:r>
              <a:rPr lang="en-US" altLang="ko-KR" sz="1100" b="1" dirty="0" err="1">
                <a:latin typeface="Calibri" panose="020F0502020204030204" pitchFamily="34" charset="0"/>
                <a:cs typeface="Calibri" panose="020F0502020204030204" pitchFamily="34" charset="0"/>
              </a:rPr>
              <a:t>Noki</a:t>
            </a:r>
            <a:r>
              <a:rPr lang="en-US" altLang="ko-KR" sz="1100" b="1" dirty="0">
                <a:latin typeface="Calibri" panose="020F0502020204030204" pitchFamily="34" charset="0"/>
                <a:cs typeface="Calibri" panose="020F0502020204030204" pitchFamily="34" charset="0"/>
              </a:rPr>
              <a:t> </a:t>
            </a:r>
            <a:r>
              <a:rPr lang="en-US" altLang="ko-KR" sz="1100" dirty="0">
                <a:latin typeface="Calibri" panose="020F0502020204030204" pitchFamily="34" charset="0"/>
                <a:cs typeface="Calibri" panose="020F0502020204030204" pitchFamily="34" charset="0"/>
              </a:rPr>
              <a:t>and</a:t>
            </a:r>
            <a:r>
              <a:rPr lang="en-US" altLang="ko-KR" sz="1100" b="1" dirty="0">
                <a:latin typeface="Calibri" panose="020F0502020204030204" pitchFamily="34" charset="0"/>
                <a:cs typeface="Calibri" panose="020F0502020204030204" pitchFamily="34" charset="0"/>
              </a:rPr>
              <a:t> Kio </a:t>
            </a:r>
            <a:r>
              <a:rPr lang="en-US" altLang="ko-KR" sz="1100" dirty="0">
                <a:latin typeface="Calibri" panose="020F0502020204030204" pitchFamily="34" charset="0"/>
                <a:cs typeface="Calibri" panose="020F0502020204030204" pitchFamily="34" charset="0"/>
              </a:rPr>
              <a:t>are the triplets who invent machines and robots that come in handy in the princess rescuing process. </a:t>
            </a:r>
          </a:p>
          <a:p>
            <a:endParaRPr lang="ko-KR" altLang="ko-KR" sz="1100" dirty="0">
              <a:latin typeface="Calibri" panose="020F0502020204030204" pitchFamily="34" charset="0"/>
              <a:cs typeface="Calibri" panose="020F0502020204030204" pitchFamily="34" charset="0"/>
            </a:endParaRPr>
          </a:p>
        </p:txBody>
      </p:sp>
      <p:pic>
        <p:nvPicPr>
          <p:cNvPr id="4103" name="Picture 7" descr="D:\01_7 Dwarves\01_Document\투자패키지\투자제안서_2017\arthur.png"/>
          <p:cNvPicPr>
            <a:picLocks noChangeAspect="1" noChangeArrowheads="1"/>
          </p:cNvPicPr>
          <p:nvPr/>
        </p:nvPicPr>
        <p:blipFill>
          <a:blip r:embed="rId6" cstate="print"/>
          <a:srcRect/>
          <a:stretch>
            <a:fillRect/>
          </a:stretch>
        </p:blipFill>
        <p:spPr bwMode="auto">
          <a:xfrm>
            <a:off x="590372" y="1412915"/>
            <a:ext cx="2497871" cy="465361"/>
          </a:xfrm>
          <a:prstGeom prst="rect">
            <a:avLst/>
          </a:prstGeom>
          <a:noFill/>
        </p:spPr>
      </p:pic>
      <p:pic>
        <p:nvPicPr>
          <p:cNvPr id="4104" name="Picture 8" descr="D:\01_7 Dwarves\01_Document\투자패키지\투자제안서_2017\hans.png"/>
          <p:cNvPicPr>
            <a:picLocks noChangeAspect="1" noChangeArrowheads="1"/>
          </p:cNvPicPr>
          <p:nvPr/>
        </p:nvPicPr>
        <p:blipFill>
          <a:blip r:embed="rId7" cstate="print"/>
          <a:srcRect/>
          <a:stretch>
            <a:fillRect/>
          </a:stretch>
        </p:blipFill>
        <p:spPr bwMode="auto">
          <a:xfrm>
            <a:off x="4379767" y="1982867"/>
            <a:ext cx="2171023" cy="404468"/>
          </a:xfrm>
          <a:prstGeom prst="rect">
            <a:avLst/>
          </a:prstGeom>
          <a:noFill/>
        </p:spPr>
      </p:pic>
      <p:pic>
        <p:nvPicPr>
          <p:cNvPr id="4105" name="Picture 9" descr="D:\01_7 Dwarves\01_Document\투자패키지\투자제안서_2017\jack.png"/>
          <p:cNvPicPr>
            <a:picLocks noChangeAspect="1" noChangeArrowheads="1"/>
          </p:cNvPicPr>
          <p:nvPr/>
        </p:nvPicPr>
        <p:blipFill>
          <a:blip r:embed="rId8" cstate="print"/>
          <a:srcRect/>
          <a:stretch>
            <a:fillRect/>
          </a:stretch>
        </p:blipFill>
        <p:spPr bwMode="auto">
          <a:xfrm>
            <a:off x="2463711" y="1942986"/>
            <a:ext cx="2321785" cy="432556"/>
          </a:xfrm>
          <a:prstGeom prst="rect">
            <a:avLst/>
          </a:prstGeom>
          <a:noFill/>
        </p:spPr>
      </p:pic>
      <p:pic>
        <p:nvPicPr>
          <p:cNvPr id="4106" name="Picture 10" descr="D:\01_7 Dwarves\01_Document\투자패키지\투자제안서_2017\kio.png"/>
          <p:cNvPicPr>
            <a:picLocks noChangeAspect="1" noChangeArrowheads="1"/>
          </p:cNvPicPr>
          <p:nvPr/>
        </p:nvPicPr>
        <p:blipFill>
          <a:blip r:embed="rId9" cstate="print"/>
          <a:srcRect/>
          <a:stretch>
            <a:fillRect/>
          </a:stretch>
        </p:blipFill>
        <p:spPr bwMode="auto">
          <a:xfrm>
            <a:off x="9638064" y="4152376"/>
            <a:ext cx="2038131" cy="379710"/>
          </a:xfrm>
          <a:prstGeom prst="rect">
            <a:avLst/>
          </a:prstGeom>
          <a:noFill/>
        </p:spPr>
      </p:pic>
      <p:pic>
        <p:nvPicPr>
          <p:cNvPr id="4107" name="Picture 11" descr="D:\01_7 Dwarves\01_Document\투자패키지\투자제안서_2017\noki.png"/>
          <p:cNvPicPr>
            <a:picLocks noChangeAspect="1" noChangeArrowheads="1"/>
          </p:cNvPicPr>
          <p:nvPr/>
        </p:nvPicPr>
        <p:blipFill>
          <a:blip r:embed="rId10" cstate="print"/>
          <a:srcRect/>
          <a:stretch>
            <a:fillRect/>
          </a:stretch>
        </p:blipFill>
        <p:spPr bwMode="auto">
          <a:xfrm>
            <a:off x="8130854" y="4096712"/>
            <a:ext cx="1940483" cy="361518"/>
          </a:xfrm>
          <a:prstGeom prst="rect">
            <a:avLst/>
          </a:prstGeom>
          <a:noFill/>
        </p:spPr>
      </p:pic>
      <p:pic>
        <p:nvPicPr>
          <p:cNvPr id="4108" name="Picture 12" descr="D:\01_7 Dwarves\01_Document\투자패키지\투자제안서_2017\pino.png"/>
          <p:cNvPicPr>
            <a:picLocks noChangeAspect="1" noChangeArrowheads="1"/>
          </p:cNvPicPr>
          <p:nvPr/>
        </p:nvPicPr>
        <p:blipFill>
          <a:blip r:embed="rId11" cstate="print"/>
          <a:srcRect/>
          <a:stretch>
            <a:fillRect/>
          </a:stretch>
        </p:blipFill>
        <p:spPr bwMode="auto">
          <a:xfrm>
            <a:off x="6550790" y="4152376"/>
            <a:ext cx="2101378" cy="391493"/>
          </a:xfrm>
          <a:prstGeom prst="rect">
            <a:avLst/>
          </a:prstGeom>
          <a:noFill/>
        </p:spPr>
      </p:pic>
      <p:sp>
        <p:nvSpPr>
          <p:cNvPr id="20" name="TextBox 19">
            <a:extLst>
              <a:ext uri="{FF2B5EF4-FFF2-40B4-BE49-F238E27FC236}">
                <a16:creationId xmlns:a16="http://schemas.microsoft.com/office/drawing/2014/main" xmlns="" id="{86AB8E22-696F-41EE-88F9-EC5E0997267C}"/>
              </a:ext>
            </a:extLst>
          </p:cNvPr>
          <p:cNvSpPr txBox="1"/>
          <p:nvPr/>
        </p:nvSpPr>
        <p:spPr>
          <a:xfrm>
            <a:off x="7244460" y="868165"/>
            <a:ext cx="2070695" cy="400110"/>
          </a:xfrm>
          <a:prstGeom prst="rect">
            <a:avLst/>
          </a:prstGeom>
          <a:noFill/>
        </p:spPr>
        <p:txBody>
          <a:bodyPr wrap="none" rtlCol="0">
            <a:spAutoFit/>
          </a:bodyPr>
          <a:lstStyle/>
          <a:p>
            <a:r>
              <a:rPr lang="en-US" altLang="ko-KR" sz="2000" b="1" dirty="0">
                <a:solidFill>
                  <a:srgbClr val="C00000"/>
                </a:solidFill>
                <a:latin typeface="Calibri" panose="020F0502020204030204" pitchFamily="34" charset="0"/>
                <a:cs typeface="Calibri" panose="020F0502020204030204" pitchFamily="34" charset="0"/>
              </a:rPr>
              <a:t>Character Profiles</a:t>
            </a:r>
            <a:endParaRPr lang="ko-KR" altLang="en-US" sz="2000" b="1" dirty="0">
              <a:solidFill>
                <a:srgbClr val="C00000"/>
              </a:solidFill>
              <a:latin typeface="Calibri" panose="020F0502020204030204" pitchFamily="34" charset="0"/>
              <a:cs typeface="Calibri" panose="020F0502020204030204" pitchFamily="34" charset="0"/>
            </a:endParaRPr>
          </a:p>
        </p:txBody>
      </p:sp>
      <p:pic>
        <p:nvPicPr>
          <p:cNvPr id="15" name="그림 14">
            <a:extLst>
              <a:ext uri="{FF2B5EF4-FFF2-40B4-BE49-F238E27FC236}">
                <a16:creationId xmlns:a16="http://schemas.microsoft.com/office/drawing/2014/main" xmlns="" id="{41FA528F-F738-4E14-925C-852C44D7A3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spTree>
    <p:extLst>
      <p:ext uri="{BB962C8B-B14F-4D97-AF65-F5344CB8AC3E}">
        <p14:creationId xmlns:p14="http://schemas.microsoft.com/office/powerpoint/2010/main" val="2780583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xmlns="" id="{BA462DEF-8ADA-4EC6-9C23-452B3875C44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a:ext>
            </a:extLst>
          </a:blip>
          <a:srcRect/>
          <a:stretch/>
        </p:blipFill>
        <p:spPr>
          <a:xfrm>
            <a:off x="-62626" y="-226504"/>
            <a:ext cx="12317252" cy="7182847"/>
          </a:xfrm>
          <a:prstGeom prst="rect">
            <a:avLst/>
          </a:prstGeom>
        </p:spPr>
      </p:pic>
      <p:sp>
        <p:nvSpPr>
          <p:cNvPr id="7" name="TextBox 6">
            <a:extLst>
              <a:ext uri="{FF2B5EF4-FFF2-40B4-BE49-F238E27FC236}">
                <a16:creationId xmlns:a16="http://schemas.microsoft.com/office/drawing/2014/main" xmlns="" id="{F7E18B5F-343A-4C0D-9BDC-93CC2104C6A5}"/>
              </a:ext>
            </a:extLst>
          </p:cNvPr>
          <p:cNvSpPr txBox="1"/>
          <p:nvPr/>
        </p:nvSpPr>
        <p:spPr>
          <a:xfrm>
            <a:off x="279569" y="0"/>
            <a:ext cx="2486578" cy="1015663"/>
          </a:xfrm>
          <a:prstGeom prst="rect">
            <a:avLst/>
          </a:prstGeom>
          <a:noFill/>
        </p:spPr>
        <p:txBody>
          <a:bodyPr wrap="none" rtlCol="0">
            <a:spAutoFit/>
          </a:bodyPr>
          <a:lstStyle/>
          <a:p>
            <a:r>
              <a:rPr lang="en-US" altLang="ko-KR" sz="6000" b="1" dirty="0">
                <a:pattFill prst="ltUpDiag">
                  <a:fgClr>
                    <a:schemeClr val="bg2"/>
                  </a:fgClr>
                  <a:bgClr>
                    <a:schemeClr val="bg1"/>
                  </a:bgClr>
                </a:pattFill>
                <a:latin typeface="Adobe 고딕 Std B" panose="020B0800000000000000" pitchFamily="34" charset="-127"/>
                <a:ea typeface="Adobe 고딕 Std B" panose="020B0800000000000000" pitchFamily="34" charset="-127"/>
              </a:rPr>
              <a:t>STILLS</a:t>
            </a:r>
            <a:endParaRPr lang="ko-KR" altLang="en-US" sz="6000" b="1" dirty="0">
              <a:pattFill prst="ltUpDiag">
                <a:fgClr>
                  <a:schemeClr val="bg2"/>
                </a:fgClr>
                <a:bgClr>
                  <a:schemeClr val="bg1"/>
                </a:bgClr>
              </a:pattFill>
              <a:latin typeface="Adobe 고딕 Std B" panose="020B0800000000000000" pitchFamily="34" charset="-127"/>
              <a:ea typeface="Adobe 고딕 Std B" panose="020B0800000000000000" pitchFamily="34" charset="-127"/>
            </a:endParaRPr>
          </a:p>
        </p:txBody>
      </p:sp>
    </p:spTree>
    <p:extLst>
      <p:ext uri="{BB962C8B-B14F-4D97-AF65-F5344CB8AC3E}">
        <p14:creationId xmlns:p14="http://schemas.microsoft.com/office/powerpoint/2010/main" val="18799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xmlns="" id="{EBBA655A-598A-44AF-BD6C-7CF1A4FF182B}"/>
              </a:ext>
            </a:extLst>
          </p:cNvPr>
          <p:cNvPicPr>
            <a:picLocks noChangeAspect="1"/>
          </p:cNvPicPr>
          <p:nvPr/>
        </p:nvPicPr>
        <p:blipFill rotWithShape="1">
          <a:blip r:embed="rId2"/>
          <a:srcRect l="12155" r="-3516" b="8809"/>
          <a:stretch/>
        </p:blipFill>
        <p:spPr>
          <a:xfrm>
            <a:off x="-230698" y="-487303"/>
            <a:ext cx="13082631" cy="7345303"/>
          </a:xfrm>
          <a:prstGeom prst="rect">
            <a:avLst/>
          </a:prstGeom>
        </p:spPr>
      </p:pic>
    </p:spTree>
    <p:extLst>
      <p:ext uri="{BB962C8B-B14F-4D97-AF65-F5344CB8AC3E}">
        <p14:creationId xmlns:p14="http://schemas.microsoft.com/office/powerpoint/2010/main" val="3152888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a:extLst>
              <a:ext uri="{FF2B5EF4-FFF2-40B4-BE49-F238E27FC236}">
                <a16:creationId xmlns:a16="http://schemas.microsoft.com/office/drawing/2014/main" xmlns="" id="{B1E5653C-E2CF-4BF5-A99E-26819A88A1B4}"/>
              </a:ext>
            </a:extLst>
          </p:cNvPr>
          <p:cNvGrpSpPr/>
          <p:nvPr/>
        </p:nvGrpSpPr>
        <p:grpSpPr>
          <a:xfrm>
            <a:off x="-336108" y="8389"/>
            <a:ext cx="12687285" cy="6858000"/>
            <a:chOff x="0" y="399754"/>
            <a:chExt cx="11208188" cy="6058487"/>
          </a:xfrm>
        </p:grpSpPr>
        <p:pic>
          <p:nvPicPr>
            <p:cNvPr id="3" name="그림 2" descr="사람, 잔디, 젊은, 앉아있는이(가) 표시된 사진&#10;&#10;높은 신뢰도로 생성된 설명">
              <a:extLst>
                <a:ext uri="{FF2B5EF4-FFF2-40B4-BE49-F238E27FC236}">
                  <a16:creationId xmlns:a16="http://schemas.microsoft.com/office/drawing/2014/main" xmlns="" id="{4E461A9D-10C4-4957-B3A1-ECA463A498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9759"/>
              <a:ext cx="5604095" cy="3029241"/>
            </a:xfrm>
            <a:prstGeom prst="rect">
              <a:avLst/>
            </a:prstGeom>
          </p:spPr>
        </p:pic>
        <p:pic>
          <p:nvPicPr>
            <p:cNvPr id="5" name="그림 4" descr="케이크, 실내, 테이블, 생일이(가) 표시된 사진&#10;&#10;매우 높은 신뢰도로 생성된 설명">
              <a:extLst>
                <a:ext uri="{FF2B5EF4-FFF2-40B4-BE49-F238E27FC236}">
                  <a16:creationId xmlns:a16="http://schemas.microsoft.com/office/drawing/2014/main" xmlns="" id="{D83243A8-1E3E-4889-BE7F-3636B866D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094" y="3428997"/>
              <a:ext cx="5604094" cy="3029240"/>
            </a:xfrm>
            <a:prstGeom prst="rect">
              <a:avLst/>
            </a:prstGeom>
          </p:spPr>
        </p:pic>
        <p:pic>
          <p:nvPicPr>
            <p:cNvPr id="7" name="그림 6" descr="장난감, 인형, 사람, 실내이(가) 표시된 사진&#10;&#10;매우 높은 신뢰도로 생성된 설명">
              <a:extLst>
                <a:ext uri="{FF2B5EF4-FFF2-40B4-BE49-F238E27FC236}">
                  <a16:creationId xmlns:a16="http://schemas.microsoft.com/office/drawing/2014/main" xmlns="" id="{64F596F7-CB6A-44A0-9AD6-B1A9ABA1C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29001"/>
              <a:ext cx="5604094" cy="3029240"/>
            </a:xfrm>
            <a:prstGeom prst="rect">
              <a:avLst/>
            </a:prstGeom>
          </p:spPr>
        </p:pic>
        <p:pic>
          <p:nvPicPr>
            <p:cNvPr id="9" name="그림 8" descr="실내, 앉아있는, 사람, 소파이(가) 표시된 사진&#10;&#10;매우 높은 신뢰도로 생성된 설명">
              <a:extLst>
                <a:ext uri="{FF2B5EF4-FFF2-40B4-BE49-F238E27FC236}">
                  <a16:creationId xmlns:a16="http://schemas.microsoft.com/office/drawing/2014/main" xmlns="" id="{7D2EAD10-C253-42C4-9EFB-39A192BD0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4093" y="399754"/>
              <a:ext cx="5604091" cy="3029239"/>
            </a:xfrm>
            <a:prstGeom prst="rect">
              <a:avLst/>
            </a:prstGeom>
          </p:spPr>
        </p:pic>
      </p:grpSp>
    </p:spTree>
    <p:extLst>
      <p:ext uri="{BB962C8B-B14F-4D97-AF65-F5344CB8AC3E}">
        <p14:creationId xmlns:p14="http://schemas.microsoft.com/office/powerpoint/2010/main" val="54539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a:extLst>
              <a:ext uri="{FF2B5EF4-FFF2-40B4-BE49-F238E27FC236}">
                <a16:creationId xmlns:a16="http://schemas.microsoft.com/office/drawing/2014/main" xmlns="" id="{2439868B-6AB1-4DD7-AC41-D39367F24EA8}"/>
              </a:ext>
            </a:extLst>
          </p:cNvPr>
          <p:cNvGrpSpPr/>
          <p:nvPr/>
        </p:nvGrpSpPr>
        <p:grpSpPr>
          <a:xfrm>
            <a:off x="-253041" y="-1"/>
            <a:ext cx="12702303" cy="6866109"/>
            <a:chOff x="0" y="133865"/>
            <a:chExt cx="12192000" cy="6590270"/>
          </a:xfrm>
        </p:grpSpPr>
        <p:pic>
          <p:nvPicPr>
            <p:cNvPr id="3" name="그림 2" descr="사람, 실내, 벽, 착용이(가) 표시된 사진&#10;&#10;매우 높은 신뢰도로 생성된 설명">
              <a:extLst>
                <a:ext uri="{FF2B5EF4-FFF2-40B4-BE49-F238E27FC236}">
                  <a16:creationId xmlns:a16="http://schemas.microsoft.com/office/drawing/2014/main" xmlns="" id="{5BEC158F-0C47-464B-A4E9-CD526977B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3865"/>
              <a:ext cx="6096000" cy="3295135"/>
            </a:xfrm>
            <a:prstGeom prst="rect">
              <a:avLst/>
            </a:prstGeom>
          </p:spPr>
        </p:pic>
        <p:pic>
          <p:nvPicPr>
            <p:cNvPr id="5" name="그림 4" descr="잔디, 실외, 나무이(가) 표시된 사진&#10;&#10;매우 높은 신뢰도로 생성된 설명">
              <a:extLst>
                <a:ext uri="{FF2B5EF4-FFF2-40B4-BE49-F238E27FC236}">
                  <a16:creationId xmlns:a16="http://schemas.microsoft.com/office/drawing/2014/main" xmlns="" id="{039A64AC-E693-4536-8A1B-849E64114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3865"/>
              <a:ext cx="6096000" cy="3295135"/>
            </a:xfrm>
            <a:prstGeom prst="rect">
              <a:avLst/>
            </a:prstGeom>
          </p:spPr>
        </p:pic>
        <p:pic>
          <p:nvPicPr>
            <p:cNvPr id="7" name="그림 6" descr="사람, 실내, 젊은, 벽이(가) 표시된 사진&#10;&#10;매우 높은 신뢰도로 생성된 설명">
              <a:extLst>
                <a:ext uri="{FF2B5EF4-FFF2-40B4-BE49-F238E27FC236}">
                  <a16:creationId xmlns:a16="http://schemas.microsoft.com/office/drawing/2014/main" xmlns="" id="{25751339-D3FB-4D6D-A263-F8DA08756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429000"/>
              <a:ext cx="6096000" cy="3295135"/>
            </a:xfrm>
            <a:prstGeom prst="rect">
              <a:avLst/>
            </a:prstGeom>
          </p:spPr>
        </p:pic>
        <p:pic>
          <p:nvPicPr>
            <p:cNvPr id="9" name="그림 8" descr="사람, 대지, 실외, 남자이(가) 표시된 사진&#10;&#10;매우 높은 신뢰도로 생성된 설명">
              <a:extLst>
                <a:ext uri="{FF2B5EF4-FFF2-40B4-BE49-F238E27FC236}">
                  <a16:creationId xmlns:a16="http://schemas.microsoft.com/office/drawing/2014/main" xmlns="" id="{8C5797E8-F8FF-440E-B39A-82E3036AF4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8999"/>
              <a:ext cx="6096000" cy="3295135"/>
            </a:xfrm>
            <a:prstGeom prst="rect">
              <a:avLst/>
            </a:prstGeom>
          </p:spPr>
        </p:pic>
      </p:grpSp>
    </p:spTree>
    <p:extLst>
      <p:ext uri="{BB962C8B-B14F-4D97-AF65-F5344CB8AC3E}">
        <p14:creationId xmlns:p14="http://schemas.microsoft.com/office/powerpoint/2010/main" val="2175157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그림 2" descr="실외, 자연, 하늘, 잔디이(가) 표시된 사진&#10;&#10;매우 높은 신뢰도로 생성된 설명">
            <a:extLst>
              <a:ext uri="{FF2B5EF4-FFF2-40B4-BE49-F238E27FC236}">
                <a16:creationId xmlns:a16="http://schemas.microsoft.com/office/drawing/2014/main" xmlns="" id="{0ECACFDB-2026-48D0-89D5-5DB90DB95D2A}"/>
              </a:ext>
            </a:extLst>
          </p:cNvPr>
          <p:cNvPicPr>
            <a:picLocks noChangeAspect="1"/>
          </p:cNvPicPr>
          <p:nvPr/>
        </p:nvPicPr>
        <p:blipFill rotWithShape="1">
          <a:blip r:embed="rId2">
            <a:extLst>
              <a:ext uri="{28A0092B-C50C-407E-A947-70E740481C1C}">
                <a14:useLocalDpi xmlns:a14="http://schemas.microsoft.com/office/drawing/2010/main" val="0"/>
              </a:ext>
            </a:extLst>
          </a:blip>
          <a:srcRect l="3903" r="3604"/>
          <a:stretch/>
        </p:blipFill>
        <p:spPr>
          <a:xfrm>
            <a:off x="0" y="-176291"/>
            <a:ext cx="12338109" cy="7210582"/>
          </a:xfrm>
          <a:prstGeom prst="rect">
            <a:avLst/>
          </a:prstGeom>
        </p:spPr>
      </p:pic>
      <p:sp>
        <p:nvSpPr>
          <p:cNvPr id="4" name="내용 개체 틀 2">
            <a:extLst>
              <a:ext uri="{FF2B5EF4-FFF2-40B4-BE49-F238E27FC236}">
                <a16:creationId xmlns:a16="http://schemas.microsoft.com/office/drawing/2014/main" xmlns="" id="{6752B9FE-D874-4799-97B0-EC2052A00DC3}"/>
              </a:ext>
            </a:extLst>
          </p:cNvPr>
          <p:cNvSpPr txBox="1">
            <a:spLocks/>
          </p:cNvSpPr>
          <p:nvPr/>
        </p:nvSpPr>
        <p:spPr>
          <a:xfrm>
            <a:off x="3607640" y="4922939"/>
            <a:ext cx="5122827" cy="965494"/>
          </a:xfrm>
          <a:prstGeom prst="rect">
            <a:avLst/>
          </a:prstGeom>
        </p:spPr>
        <p:txBody>
          <a:bodyPr vert="horz" lIns="91440" tIns="45720" rIns="91440" bIns="45720" rtlCol="0">
            <a:no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sz="2800" b="1" dirty="0">
                <a:gradFill flip="none" rotWithShape="1">
                  <a:gsLst>
                    <a:gs pos="0">
                      <a:srgbClr val="E1B25D">
                        <a:shade val="30000"/>
                        <a:satMod val="115000"/>
                      </a:srgbClr>
                    </a:gs>
                    <a:gs pos="50000">
                      <a:srgbClr val="E1B25D">
                        <a:shade val="67500"/>
                        <a:satMod val="115000"/>
                      </a:srgbClr>
                    </a:gs>
                    <a:gs pos="100000">
                      <a:srgbClr val="E1B25D">
                        <a:shade val="100000"/>
                        <a:satMod val="115000"/>
                      </a:srgbClr>
                    </a:gs>
                  </a:gsLst>
                  <a:lin ang="5400000" scaled="1"/>
                  <a:tileRect/>
                </a:gradFill>
                <a:latin typeface="Copperplate Gothic Bold" panose="020E0705020206020404" pitchFamily="34" charset="0"/>
                <a:ea typeface="나눔고딕" pitchFamily="50" charset="-127"/>
              </a:rPr>
              <a:t>The Adventure begins 2019</a:t>
            </a:r>
            <a:endParaRPr lang="en-US" altLang="ko-KR" sz="2800" dirty="0">
              <a:gradFill flip="none" rotWithShape="1">
                <a:gsLst>
                  <a:gs pos="0">
                    <a:srgbClr val="E1B25D">
                      <a:shade val="30000"/>
                      <a:satMod val="115000"/>
                    </a:srgbClr>
                  </a:gs>
                  <a:gs pos="50000">
                    <a:srgbClr val="E1B25D">
                      <a:shade val="67500"/>
                      <a:satMod val="115000"/>
                    </a:srgbClr>
                  </a:gs>
                  <a:gs pos="100000">
                    <a:srgbClr val="E1B25D">
                      <a:shade val="100000"/>
                      <a:satMod val="115000"/>
                    </a:srgbClr>
                  </a:gs>
                </a:gsLst>
                <a:lin ang="5400000" scaled="1"/>
                <a:tileRect/>
              </a:gradFill>
              <a:latin typeface="Copperplate Gothic Bold" panose="020E0705020206020404" pitchFamily="34" charset="0"/>
              <a:ea typeface="나눔고딕" pitchFamily="50" charset="-127"/>
            </a:endParaRPr>
          </a:p>
        </p:txBody>
      </p:sp>
    </p:spTree>
    <p:extLst>
      <p:ext uri="{BB962C8B-B14F-4D97-AF65-F5344CB8AC3E}">
        <p14:creationId xmlns:p14="http://schemas.microsoft.com/office/powerpoint/2010/main" val="966180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내용 개체 틀 2"/>
          <p:cNvSpPr txBox="1">
            <a:spLocks/>
          </p:cNvSpPr>
          <p:nvPr/>
        </p:nvSpPr>
        <p:spPr>
          <a:xfrm>
            <a:off x="3607955" y="4394432"/>
            <a:ext cx="5122827" cy="965494"/>
          </a:xfrm>
          <a:prstGeom prst="rect">
            <a:avLst/>
          </a:prstGeom>
        </p:spPr>
        <p:txBody>
          <a:bodyPr vert="horz" lIns="91440" tIns="45720" rIns="91440" bIns="45720" rtlCol="0">
            <a:no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sz="2800" b="1" dirty="0">
                <a:gradFill flip="none" rotWithShape="1">
                  <a:gsLst>
                    <a:gs pos="0">
                      <a:srgbClr val="E1B25D">
                        <a:shade val="30000"/>
                        <a:satMod val="115000"/>
                      </a:srgbClr>
                    </a:gs>
                    <a:gs pos="50000">
                      <a:srgbClr val="E1B25D">
                        <a:shade val="67500"/>
                        <a:satMod val="115000"/>
                      </a:srgbClr>
                    </a:gs>
                    <a:gs pos="100000">
                      <a:srgbClr val="E1B25D">
                        <a:shade val="100000"/>
                        <a:satMod val="115000"/>
                      </a:srgbClr>
                    </a:gs>
                  </a:gsLst>
                  <a:lin ang="5400000" scaled="1"/>
                  <a:tileRect/>
                </a:gradFill>
                <a:latin typeface="Copperplate Gothic Bold" panose="020E0705020206020404" pitchFamily="34" charset="0"/>
                <a:ea typeface="나눔고딕" pitchFamily="50" charset="-127"/>
              </a:rPr>
              <a:t>The Adventure begins 2019</a:t>
            </a:r>
            <a:endParaRPr lang="en-US" altLang="ko-KR" sz="2800" dirty="0">
              <a:gradFill flip="none" rotWithShape="1">
                <a:gsLst>
                  <a:gs pos="0">
                    <a:srgbClr val="E1B25D">
                      <a:shade val="30000"/>
                      <a:satMod val="115000"/>
                    </a:srgbClr>
                  </a:gs>
                  <a:gs pos="50000">
                    <a:srgbClr val="E1B25D">
                      <a:shade val="67500"/>
                      <a:satMod val="115000"/>
                    </a:srgbClr>
                  </a:gs>
                  <a:gs pos="100000">
                    <a:srgbClr val="E1B25D">
                      <a:shade val="100000"/>
                      <a:satMod val="115000"/>
                    </a:srgbClr>
                  </a:gs>
                </a:gsLst>
                <a:lin ang="5400000" scaled="1"/>
                <a:tileRect/>
              </a:gradFill>
              <a:latin typeface="Copperplate Gothic Bold" panose="020E0705020206020404" pitchFamily="34" charset="0"/>
              <a:ea typeface="나눔고딕" pitchFamily="50" charset="-127"/>
            </a:endParaRPr>
          </a:p>
        </p:txBody>
      </p:sp>
      <p:sp>
        <p:nvSpPr>
          <p:cNvPr id="13" name="Text Box 7">
            <a:extLst>
              <a:ext uri="{FF2B5EF4-FFF2-40B4-BE49-F238E27FC236}">
                <a16:creationId xmlns:a16="http://schemas.microsoft.com/office/drawing/2014/main" xmlns="" id="{F50F3B83-3E25-4C30-A98D-13BA1065E6C7}"/>
              </a:ext>
            </a:extLst>
          </p:cNvPr>
          <p:cNvSpPr txBox="1">
            <a:spLocks noChangeArrowheads="1"/>
          </p:cNvSpPr>
          <p:nvPr/>
        </p:nvSpPr>
        <p:spPr bwMode="auto">
          <a:xfrm>
            <a:off x="4146653" y="6286230"/>
            <a:ext cx="3898692" cy="272794"/>
          </a:xfrm>
          <a:prstGeom prst="rect">
            <a:avLst/>
          </a:prstGeom>
          <a:noFill/>
          <a:ln w="9525">
            <a:noFill/>
            <a:miter lim="800000"/>
            <a:headEnd/>
            <a:tailEnd/>
          </a:ln>
        </p:spPr>
        <p:txBody>
          <a:bodyPr wrap="square" lIns="87275" tIns="43638" rIns="87275" bIns="43638">
            <a:spAutoFit/>
          </a:bodyPr>
          <a:lstStyle/>
          <a:p>
            <a:pPr algn="ctr" defTabSz="873125">
              <a:defRPr/>
            </a:pPr>
            <a:r>
              <a:rPr lang="en-US" altLang="ko-KR" sz="1200">
                <a:latin typeface="Myriad Pro" pitchFamily="34" charset="0"/>
              </a:rPr>
              <a:t>© Copyright </a:t>
            </a:r>
            <a:r>
              <a:rPr lang="en-US" altLang="ko-KR" sz="1200" dirty="0">
                <a:latin typeface="Myriad Pro" pitchFamily="34" charset="0"/>
              </a:rPr>
              <a:t>Locus Corporation. All rights reserved</a:t>
            </a:r>
          </a:p>
        </p:txBody>
      </p:sp>
      <p:pic>
        <p:nvPicPr>
          <p:cNvPr id="18" name="그림 17">
            <a:extLst>
              <a:ext uri="{FF2B5EF4-FFF2-40B4-BE49-F238E27FC236}">
                <a16:creationId xmlns:a16="http://schemas.microsoft.com/office/drawing/2014/main" xmlns="" id="{E137031E-8DF7-4E5D-B63D-9CC7EC35E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705" y="5584406"/>
            <a:ext cx="1358587" cy="1034861"/>
          </a:xfrm>
          <a:prstGeom prst="rect">
            <a:avLst/>
          </a:prstGeom>
        </p:spPr>
      </p:pic>
      <p:pic>
        <p:nvPicPr>
          <p:cNvPr id="9" name="그림 8">
            <a:extLst>
              <a:ext uri="{FF2B5EF4-FFF2-40B4-BE49-F238E27FC236}">
                <a16:creationId xmlns:a16="http://schemas.microsoft.com/office/drawing/2014/main" xmlns="" id="{68768799-3F3E-4BBE-9F0F-9F6E0868C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815" y="1060900"/>
            <a:ext cx="8242363" cy="3519489"/>
          </a:xfrm>
          <a:prstGeom prst="rect">
            <a:avLst/>
          </a:prstGeom>
        </p:spPr>
      </p:pic>
    </p:spTree>
    <p:extLst>
      <p:ext uri="{BB962C8B-B14F-4D97-AF65-F5344CB8AC3E}">
        <p14:creationId xmlns:p14="http://schemas.microsoft.com/office/powerpoint/2010/main" val="73882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xmlns="" id="{12FD9C3A-1E96-4BC3-A339-812E75D3F060}"/>
              </a:ext>
            </a:extLst>
          </p:cNvPr>
          <p:cNvGrpSpPr/>
          <p:nvPr/>
        </p:nvGrpSpPr>
        <p:grpSpPr>
          <a:xfrm>
            <a:off x="6022577" y="1987112"/>
            <a:ext cx="4914309" cy="3485250"/>
            <a:chOff x="5651384" y="2224093"/>
            <a:chExt cx="4914309" cy="3485250"/>
          </a:xfrm>
        </p:grpSpPr>
        <p:sp>
          <p:nvSpPr>
            <p:cNvPr id="20" name="직사각형 19"/>
            <p:cNvSpPr/>
            <p:nvPr/>
          </p:nvSpPr>
          <p:spPr>
            <a:xfrm>
              <a:off x="5651384" y="2224093"/>
              <a:ext cx="2015552" cy="400110"/>
            </a:xfrm>
            <a:prstGeom prst="rect">
              <a:avLst/>
            </a:prstGeom>
          </p:spPr>
          <p:txBody>
            <a:bodyPr wrap="none">
              <a:spAutoFit/>
            </a:bodyPr>
            <a:lstStyle/>
            <a:p>
              <a:r>
                <a:rPr lang="en-US" altLang="ko-KR" sz="2000" b="1" dirty="0">
                  <a:solidFill>
                    <a:srgbClr val="C00000"/>
                  </a:solidFill>
                  <a:latin typeface="Calibri" panose="020F0502020204030204" pitchFamily="34" charset="0"/>
                  <a:cs typeface="Calibri" panose="020F0502020204030204" pitchFamily="34" charset="0"/>
                </a:rPr>
                <a:t>Project Overview</a:t>
              </a:r>
              <a:endParaRPr lang="ko-KR" altLang="ko-KR" sz="2000" b="1" dirty="0">
                <a:solidFill>
                  <a:srgbClr val="C00000"/>
                </a:solidFill>
                <a:latin typeface="Calibri" panose="020F0502020204030204" pitchFamily="34" charset="0"/>
                <a:cs typeface="Calibri" panose="020F0502020204030204" pitchFamily="34" charset="0"/>
              </a:endParaRPr>
            </a:p>
          </p:txBody>
        </p:sp>
        <p:sp>
          <p:nvSpPr>
            <p:cNvPr id="8" name="직사각형 7">
              <a:extLst>
                <a:ext uri="{FF2B5EF4-FFF2-40B4-BE49-F238E27FC236}">
                  <a16:creationId xmlns:a16="http://schemas.microsoft.com/office/drawing/2014/main" xmlns="" id="{D549DC52-4413-47E3-81A4-2A43FA652FF1}"/>
                </a:ext>
              </a:extLst>
            </p:cNvPr>
            <p:cNvSpPr/>
            <p:nvPr/>
          </p:nvSpPr>
          <p:spPr>
            <a:xfrm>
              <a:off x="5651384" y="2624203"/>
              <a:ext cx="4914309" cy="3085140"/>
            </a:xfrm>
            <a:prstGeom prst="rect">
              <a:avLst/>
            </a:prstGeom>
            <a:solidFill>
              <a:schemeClr val="bg1"/>
            </a:solidFill>
          </p:spPr>
          <p:txBody>
            <a:bodyPr wrap="square" lIns="128016" tIns="64008" rIns="128016" bIns="64008">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200000"/>
                </a:lnSpc>
              </a:pPr>
              <a:r>
                <a:rPr lang="en-US" altLang="ko-KR" sz="1400" b="1" dirty="0">
                  <a:solidFill>
                    <a:schemeClr val="tx1">
                      <a:lumMod val="75000"/>
                      <a:lumOff val="25000"/>
                    </a:schemeClr>
                  </a:solidFill>
                  <a:latin typeface="Calibri" panose="020F0502020204030204" pitchFamily="34" charset="0"/>
                  <a:cs typeface="Calibri" panose="020F0502020204030204" pitchFamily="34" charset="0"/>
                </a:rPr>
                <a:t>TITLE	           RED SHOES AND THE SEVEN DWARFS</a:t>
              </a:r>
            </a:p>
            <a:p>
              <a:pPr>
                <a:lnSpc>
                  <a:spcPct val="200000"/>
                </a:lnSpc>
              </a:pPr>
              <a:r>
                <a:rPr lang="en-US" altLang="ko-KR" sz="1400" b="1" dirty="0">
                  <a:solidFill>
                    <a:schemeClr val="tx1">
                      <a:lumMod val="75000"/>
                      <a:lumOff val="25000"/>
                    </a:schemeClr>
                  </a:solidFill>
                  <a:latin typeface="Calibri" panose="020F0502020204030204" pitchFamily="34" charset="0"/>
                  <a:cs typeface="Calibri" panose="020F0502020204030204" pitchFamily="34" charset="0"/>
                </a:rPr>
                <a:t>FORMAT	            Full 3D CGI Stereoscopic Feature Film</a:t>
              </a:r>
            </a:p>
            <a:p>
              <a:pPr>
                <a:lnSpc>
                  <a:spcPct val="200000"/>
                </a:lnSpc>
              </a:pPr>
              <a:r>
                <a:rPr lang="en-US" altLang="ko-KR" sz="1400" b="1" dirty="0">
                  <a:solidFill>
                    <a:schemeClr val="tx1">
                      <a:lumMod val="75000"/>
                      <a:lumOff val="25000"/>
                    </a:schemeClr>
                  </a:solidFill>
                  <a:latin typeface="Calibri" panose="020F0502020204030204" pitchFamily="34" charset="0"/>
                  <a:cs typeface="Calibri" panose="020F0502020204030204" pitchFamily="34" charset="0"/>
                </a:rPr>
                <a:t>GENRE	            Family / Adventure / Romantic Comedy </a:t>
              </a:r>
            </a:p>
            <a:p>
              <a:pPr>
                <a:lnSpc>
                  <a:spcPct val="200000"/>
                </a:lnSpc>
              </a:pPr>
              <a:r>
                <a:rPr lang="en-US" altLang="ko-KR" sz="1400" b="1" dirty="0">
                  <a:solidFill>
                    <a:schemeClr val="tx1">
                      <a:lumMod val="75000"/>
                      <a:lumOff val="25000"/>
                    </a:schemeClr>
                  </a:solidFill>
                  <a:latin typeface="Calibri" panose="020F0502020204030204" pitchFamily="34" charset="0"/>
                  <a:cs typeface="Calibri" panose="020F0502020204030204" pitchFamily="34" charset="0"/>
                </a:rPr>
                <a:t>PRODUCTION          Locus Animation Studio </a:t>
              </a:r>
            </a:p>
            <a:p>
              <a:pPr>
                <a:lnSpc>
                  <a:spcPct val="200000"/>
                </a:lnSpc>
              </a:pPr>
              <a:r>
                <a:rPr lang="en-US" altLang="ko-KR" sz="1400" b="1" dirty="0">
                  <a:solidFill>
                    <a:schemeClr val="tx1">
                      <a:lumMod val="75000"/>
                      <a:lumOff val="25000"/>
                    </a:schemeClr>
                  </a:solidFill>
                  <a:latin typeface="Calibri" panose="020F0502020204030204" pitchFamily="34" charset="0"/>
                  <a:cs typeface="Calibri" panose="020F0502020204030204" pitchFamily="34" charset="0"/>
                </a:rPr>
                <a:t>RELEASE	            2019</a:t>
              </a:r>
            </a:p>
            <a:p>
              <a:pPr>
                <a:lnSpc>
                  <a:spcPct val="200000"/>
                </a:lnSpc>
              </a:pPr>
              <a:r>
                <a:rPr lang="en-US" altLang="ko-KR" sz="1400" b="1" dirty="0">
                  <a:solidFill>
                    <a:schemeClr val="tx1">
                      <a:lumMod val="75000"/>
                      <a:lumOff val="25000"/>
                    </a:schemeClr>
                  </a:solidFill>
                  <a:latin typeface="Calibri" panose="020F0502020204030204" pitchFamily="34" charset="0"/>
                  <a:cs typeface="Calibri" panose="020F0502020204030204" pitchFamily="34" charset="0"/>
                </a:rPr>
                <a:t>DURATION	            93 Minutes</a:t>
              </a:r>
            </a:p>
            <a:p>
              <a:pPr>
                <a:lnSpc>
                  <a:spcPct val="200000"/>
                </a:lnSpc>
              </a:pPr>
              <a:r>
                <a:rPr lang="en-US" altLang="ko-KR" sz="1400" b="1" dirty="0">
                  <a:solidFill>
                    <a:schemeClr val="tx1">
                      <a:lumMod val="75000"/>
                      <a:lumOff val="25000"/>
                    </a:schemeClr>
                  </a:solidFill>
                  <a:latin typeface="Calibri" panose="020F0502020204030204" pitchFamily="34" charset="0"/>
                  <a:cs typeface="Calibri" panose="020F0502020204030204" pitchFamily="34" charset="0"/>
                </a:rPr>
                <a:t>MPAA RATING         TBD (expects PG)</a:t>
              </a:r>
              <a:endParaRPr lang="en-US" altLang="ko-KR" sz="1400" b="1" dirty="0">
                <a:solidFill>
                  <a:schemeClr val="tx1">
                    <a:lumMod val="75000"/>
                    <a:lumOff val="25000"/>
                  </a:schemeClr>
                </a:solidFill>
                <a:latin typeface="Calibri" panose="020F0502020204030204" pitchFamily="34" charset="0"/>
                <a:ea typeface="맑은 고딕" panose="020B0503020000020004" pitchFamily="50" charset="-127"/>
                <a:cs typeface="Calibri" panose="020F0502020204030204" pitchFamily="34" charset="0"/>
              </a:endParaRPr>
            </a:p>
          </p:txBody>
        </p:sp>
      </p:grpSp>
      <p:pic>
        <p:nvPicPr>
          <p:cNvPr id="5" name="그림 4" descr="인형, 실내, 장난감이(가) 표시된 사진&#10;&#10;자동 생성된 설명">
            <a:extLst>
              <a:ext uri="{FF2B5EF4-FFF2-40B4-BE49-F238E27FC236}">
                <a16:creationId xmlns:a16="http://schemas.microsoft.com/office/drawing/2014/main" xmlns="" id="{1F16FC32-623C-4ED9-8E6B-C11EC2D6D1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9" y="0"/>
            <a:ext cx="4860383" cy="6858000"/>
          </a:xfrm>
          <a:prstGeom prst="rect">
            <a:avLst/>
          </a:prstGeom>
        </p:spPr>
      </p:pic>
    </p:spTree>
    <p:extLst>
      <p:ext uri="{BB962C8B-B14F-4D97-AF65-F5344CB8AC3E}">
        <p14:creationId xmlns:p14="http://schemas.microsoft.com/office/powerpoint/2010/main" val="3172012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사람, 벽, 실내, 남자이(가) 표시된 사진&#10;&#10;매우 높은 신뢰도로 생성된 설명">
            <a:extLst>
              <a:ext uri="{FF2B5EF4-FFF2-40B4-BE49-F238E27FC236}">
                <a16:creationId xmlns:a16="http://schemas.microsoft.com/office/drawing/2014/main" xmlns="" id="{DE2EDDD9-C3C4-4A9E-BC06-7565F6CE436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83590" y="1941548"/>
            <a:ext cx="2127387" cy="3786777"/>
          </a:xfrm>
          <a:prstGeom prst="rect">
            <a:avLst/>
          </a:prstGeom>
        </p:spPr>
      </p:pic>
      <p:grpSp>
        <p:nvGrpSpPr>
          <p:cNvPr id="7" name="그룹 6">
            <a:extLst>
              <a:ext uri="{FF2B5EF4-FFF2-40B4-BE49-F238E27FC236}">
                <a16:creationId xmlns:a16="http://schemas.microsoft.com/office/drawing/2014/main" xmlns="" id="{0A5CF850-168F-41B9-BB0F-67F3779077C9}"/>
              </a:ext>
            </a:extLst>
          </p:cNvPr>
          <p:cNvGrpSpPr/>
          <p:nvPr/>
        </p:nvGrpSpPr>
        <p:grpSpPr>
          <a:xfrm>
            <a:off x="3788407" y="2537793"/>
            <a:ext cx="6629400" cy="3531263"/>
            <a:chOff x="3778077" y="2966586"/>
            <a:chExt cx="6629400" cy="3531263"/>
          </a:xfrm>
        </p:grpSpPr>
        <p:sp>
          <p:nvSpPr>
            <p:cNvPr id="9" name="직사각형 8">
              <a:extLst>
                <a:ext uri="{FF2B5EF4-FFF2-40B4-BE49-F238E27FC236}">
                  <a16:creationId xmlns:a16="http://schemas.microsoft.com/office/drawing/2014/main" xmlns="" id="{F46C4646-D3F0-4658-A17E-34FAC26F7B3C}"/>
                </a:ext>
              </a:extLst>
            </p:cNvPr>
            <p:cNvSpPr/>
            <p:nvPr/>
          </p:nvSpPr>
          <p:spPr>
            <a:xfrm>
              <a:off x="3778077" y="2966586"/>
              <a:ext cx="6629400" cy="2252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sz="1400" i="1" dirty="0">
                <a:solidFill>
                  <a:schemeClr val="tx1"/>
                </a:solidFill>
                <a:latin typeface="Calibri" charset="0"/>
                <a:ea typeface="Calibri" charset="0"/>
                <a:cs typeface="Calibri" charset="0"/>
              </a:endParaRPr>
            </a:p>
            <a:p>
              <a:pPr algn="ctr"/>
              <a:endParaRPr lang="en-US" altLang="ko-KR" sz="1400" i="1" dirty="0">
                <a:solidFill>
                  <a:schemeClr val="tx1"/>
                </a:solidFill>
                <a:latin typeface="Calibri" charset="0"/>
                <a:ea typeface="Calibri" charset="0"/>
                <a:cs typeface="Calibri" charset="0"/>
              </a:endParaRPr>
            </a:p>
            <a:p>
              <a:pPr algn="ctr"/>
              <a:r>
                <a:rPr lang="en-US" altLang="ko-KR" sz="1400" i="1" dirty="0">
                  <a:solidFill>
                    <a:schemeClr val="tx1"/>
                  </a:solidFill>
                  <a:latin typeface="Calibri" charset="0"/>
                  <a:ea typeface="Calibri" charset="0"/>
                  <a:cs typeface="Calibri" charset="0"/>
                </a:rPr>
                <a:t>If someone were to ask me, “who is the most beautiful person in the world,”</a:t>
              </a:r>
            </a:p>
            <a:p>
              <a:pPr algn="ctr"/>
              <a:r>
                <a:rPr lang="en-US" altLang="ko-KR" sz="1400" i="1" dirty="0">
                  <a:solidFill>
                    <a:schemeClr val="tx1"/>
                  </a:solidFill>
                  <a:latin typeface="Calibri" charset="0"/>
                  <a:ea typeface="Calibri" charset="0"/>
                  <a:cs typeface="Calibri" charset="0"/>
                </a:rPr>
                <a:t> I would say  it is the one I love. </a:t>
              </a:r>
            </a:p>
            <a:p>
              <a:pPr algn="ctr"/>
              <a:endParaRPr lang="en-US" altLang="ko-KR" sz="1400" i="1" dirty="0">
                <a:solidFill>
                  <a:schemeClr val="tx1"/>
                </a:solidFill>
                <a:latin typeface="Calibri" charset="0"/>
                <a:ea typeface="Calibri" charset="0"/>
                <a:cs typeface="Calibri" charset="0"/>
              </a:endParaRPr>
            </a:p>
            <a:p>
              <a:pPr algn="ctr"/>
              <a:r>
                <a:rPr lang="en-US" altLang="ko-KR" sz="1400" i="1" dirty="0">
                  <a:solidFill>
                    <a:schemeClr val="tx1"/>
                  </a:solidFill>
                  <a:latin typeface="Calibri" charset="0"/>
                  <a:ea typeface="Calibri" charset="0"/>
                  <a:cs typeface="Calibri" charset="0"/>
                </a:rPr>
                <a:t>For many years, our culture has been obsessed with all things external. </a:t>
              </a:r>
            </a:p>
            <a:p>
              <a:pPr algn="ctr"/>
              <a:r>
                <a:rPr lang="en-US" altLang="ko-KR" sz="1400" i="1" dirty="0">
                  <a:solidFill>
                    <a:schemeClr val="tx1"/>
                  </a:solidFill>
                  <a:latin typeface="Calibri" charset="0"/>
                  <a:ea typeface="Calibri" charset="0"/>
                  <a:cs typeface="Calibri" charset="0"/>
                </a:rPr>
                <a:t>In fact, what someone looks like on the outside has become more important than who they really</a:t>
              </a:r>
              <a:r>
                <a:rPr lang="ko-KR" altLang="en-US" sz="1400" i="1" dirty="0">
                  <a:solidFill>
                    <a:schemeClr val="tx1"/>
                  </a:solidFill>
                  <a:latin typeface="Calibri" charset="0"/>
                  <a:ea typeface="Calibri" charset="0"/>
                  <a:cs typeface="Calibri" charset="0"/>
                </a:rPr>
                <a:t> </a:t>
              </a:r>
              <a:r>
                <a:rPr lang="en-US" altLang="ko-KR" sz="1400" i="1" dirty="0">
                  <a:solidFill>
                    <a:schemeClr val="tx1"/>
                  </a:solidFill>
                  <a:latin typeface="Calibri" charset="0"/>
                  <a:ea typeface="Calibri" charset="0"/>
                  <a:cs typeface="Calibri" charset="0"/>
                </a:rPr>
                <a:t>are on the inside. </a:t>
              </a:r>
            </a:p>
            <a:p>
              <a:pPr algn="ctr"/>
              <a:endParaRPr lang="en-US" altLang="ko-KR" sz="1400" i="1" dirty="0">
                <a:solidFill>
                  <a:schemeClr val="tx1"/>
                </a:solidFill>
                <a:latin typeface="Calibri" charset="0"/>
                <a:ea typeface="Calibri" charset="0"/>
                <a:cs typeface="Calibri" charset="0"/>
              </a:endParaRPr>
            </a:p>
            <a:p>
              <a:pPr algn="ctr"/>
              <a:r>
                <a:rPr lang="en-US" altLang="ko-KR" sz="1400" i="1" dirty="0">
                  <a:solidFill>
                    <a:schemeClr val="tx1"/>
                  </a:solidFill>
                  <a:latin typeface="Calibri" charset="0"/>
                  <a:ea typeface="Calibri" charset="0"/>
                  <a:cs typeface="Calibri" charset="0"/>
                </a:rPr>
                <a:t>I wanted to share a story people may have not known before.  </a:t>
              </a:r>
            </a:p>
            <a:p>
              <a:pPr algn="ctr"/>
              <a:r>
                <a:rPr lang="en-US" altLang="ko-KR" sz="1400" i="1" dirty="0">
                  <a:solidFill>
                    <a:schemeClr val="tx1"/>
                  </a:solidFill>
                  <a:latin typeface="Calibri" charset="0"/>
                  <a:ea typeface="Calibri" charset="0"/>
                  <a:cs typeface="Calibri" charset="0"/>
                </a:rPr>
                <a:t>My hope is to carry the truth that there is always more than meets the eye. </a:t>
              </a:r>
            </a:p>
            <a:p>
              <a:pPr algn="ctr"/>
              <a:endParaRPr lang="en-US" altLang="ko-KR" sz="1400" dirty="0">
                <a:solidFill>
                  <a:schemeClr val="tx1"/>
                </a:solidFill>
                <a:latin typeface="Calibri" charset="0"/>
                <a:ea typeface="Calibri" charset="0"/>
                <a:cs typeface="Calibri" charset="0"/>
              </a:endParaRPr>
            </a:p>
            <a:p>
              <a:pPr algn="ctr"/>
              <a:endParaRPr lang="ko-KR" altLang="en-US" sz="1400" dirty="0">
                <a:solidFill>
                  <a:schemeClr val="tx1"/>
                </a:solidFill>
                <a:latin typeface="Calibri" charset="0"/>
                <a:ea typeface="Calibri" charset="0"/>
                <a:cs typeface="Calibri" charset="0"/>
              </a:endParaRPr>
            </a:p>
          </p:txBody>
        </p:sp>
        <p:pic>
          <p:nvPicPr>
            <p:cNvPr id="10" name="그림 9">
              <a:extLst>
                <a:ext uri="{FF2B5EF4-FFF2-40B4-BE49-F238E27FC236}">
                  <a16:creationId xmlns:a16="http://schemas.microsoft.com/office/drawing/2014/main" xmlns="" id="{ED07BD6E-9794-45E1-83BA-B4B4997EE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37" t="35289" r="34038" b="48242"/>
            <a:stretch/>
          </p:blipFill>
          <p:spPr>
            <a:xfrm>
              <a:off x="8033130" y="5598322"/>
              <a:ext cx="1665228" cy="520115"/>
            </a:xfrm>
            <a:prstGeom prst="rect">
              <a:avLst/>
            </a:prstGeom>
          </p:spPr>
        </p:pic>
        <p:sp>
          <p:nvSpPr>
            <p:cNvPr id="11" name="Shape 278">
              <a:extLst>
                <a:ext uri="{FF2B5EF4-FFF2-40B4-BE49-F238E27FC236}">
                  <a16:creationId xmlns:a16="http://schemas.microsoft.com/office/drawing/2014/main" xmlns="" id="{049A0A6D-911C-4771-89E9-855976B1EF6F}"/>
                </a:ext>
              </a:extLst>
            </p:cNvPr>
            <p:cNvSpPr/>
            <p:nvPr/>
          </p:nvSpPr>
          <p:spPr>
            <a:xfrm>
              <a:off x="8117973" y="6097739"/>
              <a:ext cx="1580385" cy="400110"/>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r>
                <a:rPr lang="en-US" altLang="ko-KR" sz="2000" b="1" dirty="0" err="1">
                  <a:solidFill>
                    <a:srgbClr val="404040"/>
                  </a:solidFill>
                  <a:latin typeface="Calibri" panose="020F0502020204030204" pitchFamily="34" charset="0"/>
                  <a:ea typeface="나눔고딕" pitchFamily="50" charset="-127"/>
                  <a:cs typeface="Calibri" panose="020F0502020204030204" pitchFamily="34" charset="0"/>
                </a:rPr>
                <a:t>Sungho</a:t>
              </a:r>
              <a:r>
                <a:rPr lang="en-US" altLang="ko-KR" sz="2000" b="1" dirty="0">
                  <a:solidFill>
                    <a:srgbClr val="404040"/>
                  </a:solidFill>
                  <a:latin typeface="Calibri" panose="020F0502020204030204" pitchFamily="34" charset="0"/>
                  <a:ea typeface="나눔고딕" pitchFamily="50" charset="-127"/>
                  <a:cs typeface="Calibri" panose="020F0502020204030204" pitchFamily="34" charset="0"/>
                </a:rPr>
                <a:t> Hong</a:t>
              </a:r>
            </a:p>
          </p:txBody>
        </p:sp>
      </p:grpSp>
      <p:sp>
        <p:nvSpPr>
          <p:cNvPr id="12" name="직사각형 11">
            <a:extLst>
              <a:ext uri="{FF2B5EF4-FFF2-40B4-BE49-F238E27FC236}">
                <a16:creationId xmlns:a16="http://schemas.microsoft.com/office/drawing/2014/main" xmlns="" id="{A5755A45-A3D8-447A-9226-2663DB9608D4}"/>
              </a:ext>
            </a:extLst>
          </p:cNvPr>
          <p:cNvSpPr/>
          <p:nvPr/>
        </p:nvSpPr>
        <p:spPr>
          <a:xfrm>
            <a:off x="5913518" y="1658964"/>
            <a:ext cx="2379177" cy="400110"/>
          </a:xfrm>
          <a:prstGeom prst="rect">
            <a:avLst/>
          </a:prstGeom>
        </p:spPr>
        <p:txBody>
          <a:bodyPr wrap="none">
            <a:spAutoFit/>
          </a:bodyPr>
          <a:lstStyle/>
          <a:p>
            <a:r>
              <a:rPr lang="en-US" altLang="ko-KR" sz="2000" b="1" dirty="0">
                <a:solidFill>
                  <a:srgbClr val="C00000"/>
                </a:solidFill>
                <a:latin typeface="Calibri" panose="020F0502020204030204" pitchFamily="34" charset="0"/>
                <a:cs typeface="Calibri" panose="020F0502020204030204" pitchFamily="34" charset="0"/>
              </a:rPr>
              <a:t>Director’s Statement</a:t>
            </a:r>
            <a:endParaRPr lang="ko-KR" altLang="ko-KR" sz="2000" b="1" dirty="0">
              <a:solidFill>
                <a:srgbClr val="C00000"/>
              </a:solidFill>
              <a:latin typeface="Calibri" panose="020F0502020204030204" pitchFamily="34" charset="0"/>
              <a:cs typeface="Calibri" panose="020F0502020204030204" pitchFamily="34" charset="0"/>
            </a:endParaRPr>
          </a:p>
        </p:txBody>
      </p:sp>
      <p:pic>
        <p:nvPicPr>
          <p:cNvPr id="14" name="그림 13">
            <a:extLst>
              <a:ext uri="{FF2B5EF4-FFF2-40B4-BE49-F238E27FC236}">
                <a16:creationId xmlns:a16="http://schemas.microsoft.com/office/drawing/2014/main" xmlns="" id="{F1EAEE13-0E2A-4EC7-8831-30C801D33A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spTree>
    <p:extLst>
      <p:ext uri="{BB962C8B-B14F-4D97-AF65-F5344CB8AC3E}">
        <p14:creationId xmlns:p14="http://schemas.microsoft.com/office/powerpoint/2010/main" val="47937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그림 36" descr="20150203003146_0.jpg"/>
          <p:cNvPicPr>
            <a:picLocks noChangeAspect="1"/>
          </p:cNvPicPr>
          <p:nvPr/>
        </p:nvPicPr>
        <p:blipFill rotWithShape="1">
          <a:blip r:embed="rId3" cstate="print">
            <a:extLst>
              <a:ext uri="{28A0092B-C50C-407E-A947-70E740481C1C}">
                <a14:useLocalDpi xmlns:a14="http://schemas.microsoft.com/office/drawing/2010/main"/>
              </a:ext>
            </a:extLst>
          </a:blip>
          <a:srcRect l="9282" t="3147" b="2348"/>
          <a:stretch/>
        </p:blipFill>
        <p:spPr>
          <a:xfrm>
            <a:off x="499608" y="1184423"/>
            <a:ext cx="4634116" cy="5377892"/>
          </a:xfrm>
          <a:prstGeom prst="rect">
            <a:avLst/>
          </a:prstGeom>
        </p:spPr>
      </p:pic>
      <p:sp>
        <p:nvSpPr>
          <p:cNvPr id="35" name="Shape 278"/>
          <p:cNvSpPr/>
          <p:nvPr/>
        </p:nvSpPr>
        <p:spPr>
          <a:xfrm>
            <a:off x="4462291" y="2070487"/>
            <a:ext cx="1905780" cy="400110"/>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r">
              <a:defRPr b="1">
                <a:solidFill>
                  <a:srgbClr val="404040"/>
                </a:solidFill>
                <a:latin typeface="맑은 고딕"/>
                <a:ea typeface="맑은 고딕"/>
                <a:cs typeface="맑은 고딕"/>
                <a:sym typeface="맑은 고딕"/>
              </a:defRPr>
            </a:pPr>
            <a:r>
              <a:rPr lang="en-US" sz="2000" b="1" dirty="0" err="1">
                <a:latin typeface="Calibri" panose="020F0502020204030204" pitchFamily="34" charset="0"/>
                <a:ea typeface="나눔고딕" pitchFamily="50" charset="-127"/>
                <a:cs typeface="Calibri" panose="020F0502020204030204" pitchFamily="34" charset="0"/>
              </a:rPr>
              <a:t>Jin</a:t>
            </a:r>
            <a:r>
              <a:rPr lang="en-US" sz="2000" b="1" dirty="0">
                <a:latin typeface="Calibri" panose="020F0502020204030204" pitchFamily="34" charset="0"/>
                <a:ea typeface="나눔고딕" pitchFamily="50" charset="-127"/>
                <a:cs typeface="Calibri" panose="020F0502020204030204" pitchFamily="34" charset="0"/>
              </a:rPr>
              <a:t> Kim</a:t>
            </a:r>
          </a:p>
        </p:txBody>
      </p:sp>
      <p:grpSp>
        <p:nvGrpSpPr>
          <p:cNvPr id="2" name="그룹 1">
            <a:extLst>
              <a:ext uri="{FF2B5EF4-FFF2-40B4-BE49-F238E27FC236}">
                <a16:creationId xmlns:a16="http://schemas.microsoft.com/office/drawing/2014/main" xmlns="" id="{3DDA1806-7E2E-4646-A266-2A14C5E9095E}"/>
              </a:ext>
            </a:extLst>
          </p:cNvPr>
          <p:cNvGrpSpPr/>
          <p:nvPr/>
        </p:nvGrpSpPr>
        <p:grpSpPr>
          <a:xfrm>
            <a:off x="5302774" y="2438742"/>
            <a:ext cx="5463973" cy="1191969"/>
            <a:chOff x="5423497" y="1996577"/>
            <a:chExt cx="5463973" cy="1191969"/>
          </a:xfrm>
        </p:grpSpPr>
        <p:sp>
          <p:nvSpPr>
            <p:cNvPr id="420" name="Shape 420"/>
            <p:cNvSpPr/>
            <p:nvPr/>
          </p:nvSpPr>
          <p:spPr>
            <a:xfrm>
              <a:off x="5611044" y="2357549"/>
              <a:ext cx="5259695" cy="830997"/>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just" latinLnBrk="0">
                <a:defRPr>
                  <a:solidFill>
                    <a:srgbClr val="595959"/>
                  </a:solidFill>
                  <a:latin typeface="Microsoft JhengHei UI Light"/>
                  <a:ea typeface="Microsoft JhengHei UI Light"/>
                  <a:cs typeface="Microsoft JhengHei UI Light"/>
                  <a:sym typeface="Microsoft JhengHei UI Light"/>
                </a:defRPr>
              </a:pPr>
              <a:r>
                <a:rPr lang="en-US" altLang="zh-CN" sz="1200" dirty="0" err="1">
                  <a:latin typeface="Calibri" panose="020F0502020204030204" pitchFamily="34" charset="0"/>
                  <a:cs typeface="Calibri" panose="020F0502020204030204" pitchFamily="34" charset="0"/>
                </a:rPr>
                <a:t>Jin</a:t>
              </a:r>
              <a:r>
                <a:rPr lang="en-US" altLang="zh-CN" sz="1200" dirty="0">
                  <a:latin typeface="Calibri" panose="020F0502020204030204" pitchFamily="34" charset="0"/>
                  <a:cs typeface="Calibri" panose="020F0502020204030204" pitchFamily="34" charset="0"/>
                </a:rPr>
                <a:t> Kim worked for Walt Disney Animation Studios since 1995 and joined LOCUS in 2016 as the executive creative director. He was the first Korean to work for Walt Disney Animation Studios and contributed numerous credits to many successful franchise of animations. </a:t>
              </a:r>
              <a:endParaRPr lang="en-US" altLang="zh-CN" sz="1200" dirty="0">
                <a:latin typeface="Calibri" panose="020F0502020204030204" pitchFamily="34" charset="0"/>
                <a:cs typeface="Calibri" panose="020F0502020204030204" pitchFamily="34" charset="0"/>
                <a:sym typeface="Microsoft JhengHei UI Light"/>
              </a:endParaRPr>
            </a:p>
          </p:txBody>
        </p:sp>
        <p:pic>
          <p:nvPicPr>
            <p:cNvPr id="436" name="image12.png" descr="dot_004.png"/>
            <p:cNvPicPr>
              <a:picLocks noChangeAspect="1"/>
            </p:cNvPicPr>
            <p:nvPr/>
          </p:nvPicPr>
          <p:blipFill>
            <a:blip r:embed="rId4">
              <a:extLst/>
            </a:blip>
            <a:stretch>
              <a:fillRect/>
            </a:stretch>
          </p:blipFill>
          <p:spPr>
            <a:xfrm>
              <a:off x="5423497" y="2091389"/>
              <a:ext cx="187547" cy="187547"/>
            </a:xfrm>
            <a:prstGeom prst="rect">
              <a:avLst/>
            </a:prstGeom>
            <a:ln w="12700">
              <a:miter lim="400000"/>
            </a:ln>
          </p:spPr>
        </p:pic>
        <p:sp>
          <p:nvSpPr>
            <p:cNvPr id="36" name="Shape 422"/>
            <p:cNvSpPr/>
            <p:nvPr/>
          </p:nvSpPr>
          <p:spPr>
            <a:xfrm>
              <a:off x="5627775" y="1996577"/>
              <a:ext cx="5259695" cy="348109"/>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defRPr b="1">
                  <a:solidFill>
                    <a:srgbClr val="404040"/>
                  </a:solidFill>
                  <a:latin typeface="Microsoft JhengHei UI Light"/>
                  <a:ea typeface="Microsoft JhengHei UI Light"/>
                  <a:cs typeface="Microsoft JhengHei UI Light"/>
                  <a:sym typeface="Microsoft JhengHei UI Light"/>
                </a:defRPr>
              </a:pPr>
              <a:r>
                <a:rPr lang="en-US" sz="1662" dirty="0">
                  <a:latin typeface="Calibri" panose="020F0502020204030204" pitchFamily="34" charset="0"/>
                  <a:cs typeface="Calibri" panose="020F0502020204030204" pitchFamily="34" charset="0"/>
                </a:rPr>
                <a:t>Character Design Supervisor/ Animation Director </a:t>
              </a:r>
              <a:endParaRPr sz="1662" dirty="0">
                <a:latin typeface="Calibri" panose="020F0502020204030204" pitchFamily="34" charset="0"/>
                <a:cs typeface="Calibri" panose="020F0502020204030204" pitchFamily="34" charset="0"/>
              </a:endParaRPr>
            </a:p>
          </p:txBody>
        </p:sp>
      </p:grpSp>
      <p:grpSp>
        <p:nvGrpSpPr>
          <p:cNvPr id="3" name="그룹 2">
            <a:extLst>
              <a:ext uri="{FF2B5EF4-FFF2-40B4-BE49-F238E27FC236}">
                <a16:creationId xmlns:a16="http://schemas.microsoft.com/office/drawing/2014/main" xmlns="" id="{B8E171AB-610A-424A-9E8A-E251AB23BDA6}"/>
              </a:ext>
            </a:extLst>
          </p:cNvPr>
          <p:cNvGrpSpPr/>
          <p:nvPr/>
        </p:nvGrpSpPr>
        <p:grpSpPr>
          <a:xfrm>
            <a:off x="5302774" y="3867362"/>
            <a:ext cx="5761520" cy="2701602"/>
            <a:chOff x="5440228" y="2941029"/>
            <a:chExt cx="5761520" cy="2701602"/>
          </a:xfrm>
        </p:grpSpPr>
        <p:sp>
          <p:nvSpPr>
            <p:cNvPr id="422" name="Shape 422"/>
            <p:cNvSpPr/>
            <p:nvPr/>
          </p:nvSpPr>
          <p:spPr>
            <a:xfrm>
              <a:off x="5719783" y="2941029"/>
              <a:ext cx="4071304" cy="348109"/>
            </a:xfrm>
            <a:prstGeom prst="rect">
              <a:avLst/>
            </a:prstGeom>
            <a:ln w="12700">
              <a:miter lim="400000"/>
            </a:ln>
            <a:extLst>
              <a:ext uri="{C572A759-6A51-4108-AA02-DFA0A04FC94B}">
                <ma14:wrappingTextBoxFlag xmlns="" xmlns:ma14="http://schemas.microsoft.com/office/mac/drawingml/2011/main" val="1"/>
              </a:ext>
            </a:extLst>
          </p:spPr>
          <p:txBody>
            <a:bodyPr lIns="42202" rIns="42202">
              <a:spAutoFit/>
            </a:bodyPr>
            <a:lstStyle/>
            <a:p>
              <a:pPr>
                <a:defRPr b="1">
                  <a:solidFill>
                    <a:srgbClr val="404040"/>
                  </a:solidFill>
                  <a:latin typeface="Microsoft JhengHei UI Light"/>
                  <a:ea typeface="Microsoft JhengHei UI Light"/>
                  <a:cs typeface="Microsoft JhengHei UI Light"/>
                  <a:sym typeface="Microsoft JhengHei UI Light"/>
                </a:defRPr>
              </a:pPr>
              <a:r>
                <a:rPr sz="1662" dirty="0">
                  <a:latin typeface="Calibri" panose="020F0502020204030204" pitchFamily="34" charset="0"/>
                  <a:cs typeface="Calibri" panose="020F0502020204030204" pitchFamily="34" charset="0"/>
                </a:rPr>
                <a:t>Filmography</a:t>
              </a:r>
              <a:r>
                <a:rPr lang="en-US" sz="1662" dirty="0">
                  <a:latin typeface="Calibri" panose="020F0502020204030204" pitchFamily="34" charset="0"/>
                  <a:cs typeface="Calibri" panose="020F0502020204030204" pitchFamily="34" charset="0"/>
                </a:rPr>
                <a:t> </a:t>
              </a:r>
              <a:endParaRPr sz="1662" dirty="0">
                <a:latin typeface="Calibri" panose="020F0502020204030204" pitchFamily="34" charset="0"/>
                <a:cs typeface="Calibri" panose="020F0502020204030204" pitchFamily="34" charset="0"/>
              </a:endParaRPr>
            </a:p>
          </p:txBody>
        </p:sp>
        <p:pic>
          <p:nvPicPr>
            <p:cNvPr id="435" name="image12.png" descr="dot_004.png"/>
            <p:cNvPicPr>
              <a:picLocks noChangeAspect="1"/>
            </p:cNvPicPr>
            <p:nvPr/>
          </p:nvPicPr>
          <p:blipFill>
            <a:blip r:embed="rId4">
              <a:extLst/>
            </a:blip>
            <a:stretch>
              <a:fillRect/>
            </a:stretch>
          </p:blipFill>
          <p:spPr>
            <a:xfrm>
              <a:off x="5440228" y="3006987"/>
              <a:ext cx="187547" cy="187547"/>
            </a:xfrm>
            <a:prstGeom prst="rect">
              <a:avLst/>
            </a:prstGeom>
            <a:ln w="12700">
              <a:miter lim="400000"/>
            </a:ln>
          </p:spPr>
        </p:pic>
        <p:sp>
          <p:nvSpPr>
            <p:cNvPr id="25" name="Shape 428"/>
            <p:cNvSpPr/>
            <p:nvPr/>
          </p:nvSpPr>
          <p:spPr>
            <a:xfrm>
              <a:off x="5611044" y="3327352"/>
              <a:ext cx="1132928" cy="262829"/>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ctr">
                <a:defRPr sz="1200">
                  <a:solidFill>
                    <a:srgbClr val="404040"/>
                  </a:solidFill>
                  <a:latin typeface="Microsoft JhengHei UI Light"/>
                  <a:ea typeface="Microsoft JhengHei UI Light"/>
                  <a:cs typeface="Microsoft JhengHei UI Light"/>
                  <a:sym typeface="Microsoft JhengHei UI Light"/>
                </a:defRPr>
              </a:pPr>
              <a:r>
                <a:rPr lang="en-US" altLang="ko-KR" sz="1108" dirty="0">
                  <a:latin typeface="Calibri" panose="020F0502020204030204" pitchFamily="34" charset="0"/>
                  <a:ea typeface="+mj-ea"/>
                  <a:cs typeface="Calibri" panose="020F0502020204030204" pitchFamily="34" charset="0"/>
                  <a:sym typeface="Arial"/>
                </a:rPr>
                <a:t>Bolt, 2007</a:t>
              </a:r>
              <a:endParaRPr sz="923" b="1" dirty="0">
                <a:latin typeface="Calibri" panose="020F0502020204030204" pitchFamily="34" charset="0"/>
                <a:cs typeface="Calibri" panose="020F0502020204030204" pitchFamily="34" charset="0"/>
              </a:endParaRPr>
            </a:p>
          </p:txBody>
        </p:sp>
        <p:sp>
          <p:nvSpPr>
            <p:cNvPr id="26" name="Shape 428"/>
            <p:cNvSpPr/>
            <p:nvPr/>
          </p:nvSpPr>
          <p:spPr>
            <a:xfrm>
              <a:off x="6715728" y="3323974"/>
              <a:ext cx="1197091" cy="262829"/>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ctr">
                <a:defRPr sz="1200">
                  <a:solidFill>
                    <a:srgbClr val="404040"/>
                  </a:solidFill>
                  <a:latin typeface="Microsoft JhengHei UI Light"/>
                  <a:ea typeface="Microsoft JhengHei UI Light"/>
                  <a:cs typeface="Microsoft JhengHei UI Light"/>
                  <a:sym typeface="Microsoft JhengHei UI Light"/>
                </a:defRPr>
              </a:pPr>
              <a:r>
                <a:rPr lang="en-US" altLang="ko-KR" sz="1108" dirty="0">
                  <a:latin typeface="Calibri" panose="020F0502020204030204" pitchFamily="34" charset="0"/>
                  <a:ea typeface="+mj-ea"/>
                  <a:cs typeface="Calibri" panose="020F0502020204030204" pitchFamily="34" charset="0"/>
                  <a:sym typeface="Arial"/>
                </a:rPr>
                <a:t>Tangled, 2010</a:t>
              </a:r>
              <a:endParaRPr sz="923" b="1" dirty="0">
                <a:latin typeface="Calibri" panose="020F0502020204030204" pitchFamily="34" charset="0"/>
                <a:cs typeface="Calibri" panose="020F0502020204030204" pitchFamily="34" charset="0"/>
              </a:endParaRPr>
            </a:p>
          </p:txBody>
        </p:sp>
        <p:sp>
          <p:nvSpPr>
            <p:cNvPr id="27" name="Shape 428"/>
            <p:cNvSpPr/>
            <p:nvPr/>
          </p:nvSpPr>
          <p:spPr>
            <a:xfrm>
              <a:off x="7739872" y="3314863"/>
              <a:ext cx="1197091" cy="262829"/>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ctr">
                <a:defRPr sz="1200">
                  <a:solidFill>
                    <a:srgbClr val="404040"/>
                  </a:solidFill>
                  <a:latin typeface="Microsoft JhengHei UI Light"/>
                  <a:ea typeface="Microsoft JhengHei UI Light"/>
                  <a:cs typeface="Microsoft JhengHei UI Light"/>
                  <a:sym typeface="Microsoft JhengHei UI Light"/>
                </a:defRPr>
              </a:pPr>
              <a:r>
                <a:rPr lang="en-US" altLang="ko-KR" sz="1108" dirty="0">
                  <a:latin typeface="Calibri" panose="020F0502020204030204" pitchFamily="34" charset="0"/>
                  <a:ea typeface="+mj-ea"/>
                  <a:cs typeface="Calibri" panose="020F0502020204030204" pitchFamily="34" charset="0"/>
                  <a:sym typeface="Arial"/>
                </a:rPr>
                <a:t>Frozen, 2013</a:t>
              </a:r>
              <a:endParaRPr sz="923" b="1" dirty="0">
                <a:latin typeface="Calibri" panose="020F0502020204030204" pitchFamily="34" charset="0"/>
                <a:cs typeface="Calibri" panose="020F0502020204030204" pitchFamily="34" charset="0"/>
              </a:endParaRPr>
            </a:p>
          </p:txBody>
        </p:sp>
        <p:sp>
          <p:nvSpPr>
            <p:cNvPr id="28" name="Shape 428"/>
            <p:cNvSpPr/>
            <p:nvPr/>
          </p:nvSpPr>
          <p:spPr>
            <a:xfrm>
              <a:off x="8868297" y="3323974"/>
              <a:ext cx="1197091" cy="262829"/>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ctr">
                <a:defRPr sz="1200">
                  <a:solidFill>
                    <a:srgbClr val="404040"/>
                  </a:solidFill>
                  <a:latin typeface="Microsoft JhengHei UI Light"/>
                  <a:ea typeface="Microsoft JhengHei UI Light"/>
                  <a:cs typeface="Microsoft JhengHei UI Light"/>
                  <a:sym typeface="Microsoft JhengHei UI Light"/>
                </a:defRPr>
              </a:pPr>
              <a:r>
                <a:rPr lang="en-US" altLang="ko-KR" sz="1108" dirty="0">
                  <a:latin typeface="Calibri" panose="020F0502020204030204" pitchFamily="34" charset="0"/>
                  <a:ea typeface="+mj-ea"/>
                  <a:cs typeface="Calibri" panose="020F0502020204030204" pitchFamily="34" charset="0"/>
                  <a:sym typeface="Arial"/>
                </a:rPr>
                <a:t>Big Hero, 2014</a:t>
              </a:r>
              <a:endParaRPr sz="923" b="1" dirty="0">
                <a:latin typeface="Calibri" panose="020F0502020204030204" pitchFamily="34" charset="0"/>
                <a:cs typeface="Calibri" panose="020F0502020204030204" pitchFamily="34" charset="0"/>
              </a:endParaRPr>
            </a:p>
          </p:txBody>
        </p:sp>
        <p:pic>
          <p:nvPicPr>
            <p:cNvPr id="42" name="그림 4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7775" y="3582098"/>
              <a:ext cx="1156619" cy="1618116"/>
            </a:xfrm>
            <a:prstGeom prst="rect">
              <a:avLst/>
            </a:prstGeom>
          </p:spPr>
        </p:pic>
        <p:pic>
          <p:nvPicPr>
            <p:cNvPr id="43" name="그림 4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75086" y="3582146"/>
              <a:ext cx="1114042" cy="1618067"/>
            </a:xfrm>
            <a:prstGeom prst="rect">
              <a:avLst/>
            </a:prstGeom>
          </p:spPr>
        </p:pic>
        <p:pic>
          <p:nvPicPr>
            <p:cNvPr id="44" name="그림 4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62844" y="3576583"/>
              <a:ext cx="1099073" cy="1623630"/>
            </a:xfrm>
            <a:prstGeom prst="rect">
              <a:avLst/>
            </a:prstGeom>
          </p:spPr>
        </p:pic>
        <p:pic>
          <p:nvPicPr>
            <p:cNvPr id="45" name="그림 4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11682" y="3580671"/>
              <a:ext cx="1134711" cy="1619542"/>
            </a:xfrm>
            <a:prstGeom prst="rect">
              <a:avLst/>
            </a:prstGeom>
          </p:spPr>
        </p:pic>
        <p:sp>
          <p:nvSpPr>
            <p:cNvPr id="46" name="직사각형 45"/>
            <p:cNvSpPr/>
            <p:nvPr/>
          </p:nvSpPr>
          <p:spPr>
            <a:xfrm>
              <a:off x="5615006" y="5253575"/>
              <a:ext cx="1161811" cy="246221"/>
            </a:xfrm>
            <a:prstGeom prst="rect">
              <a:avLst/>
            </a:prstGeom>
          </p:spPr>
          <p:txBody>
            <a:bodyPr wrap="square">
              <a:spAutoFit/>
            </a:bodyPr>
            <a:lstStyle/>
            <a:p>
              <a:pPr lvl="0" algn="ctr" latinLnBrk="1">
                <a:defRPr/>
              </a:pPr>
              <a:r>
                <a:rPr lang="en-US" altLang="ko-KR" sz="1000" b="1" dirty="0">
                  <a:solidFill>
                    <a:schemeClr val="tx1">
                      <a:lumMod val="75000"/>
                      <a:lumOff val="25000"/>
                    </a:schemeClr>
                  </a:solidFill>
                  <a:latin typeface="Calibri" panose="020F0502020204030204" pitchFamily="34" charset="0"/>
                  <a:cs typeface="Calibri" panose="020F0502020204030204" pitchFamily="34" charset="0"/>
                </a:rPr>
                <a:t>Animator</a:t>
              </a:r>
              <a:endParaRPr lang="ko-KR" altLang="en-US" sz="10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7" name="직사각형 46"/>
            <p:cNvSpPr/>
            <p:nvPr/>
          </p:nvSpPr>
          <p:spPr>
            <a:xfrm>
              <a:off x="6689527" y="5242521"/>
              <a:ext cx="1199601" cy="400110"/>
            </a:xfrm>
            <a:prstGeom prst="rect">
              <a:avLst/>
            </a:prstGeom>
          </p:spPr>
          <p:txBody>
            <a:bodyPr wrap="square">
              <a:spAutoFit/>
            </a:bodyPr>
            <a:lstStyle/>
            <a:p>
              <a:pPr algn="ctr"/>
              <a:r>
                <a:rPr lang="en-US" altLang="ko-KR" sz="1000" b="1" dirty="0">
                  <a:solidFill>
                    <a:schemeClr val="tx1">
                      <a:lumMod val="75000"/>
                      <a:lumOff val="25000"/>
                    </a:schemeClr>
                  </a:solidFill>
                  <a:latin typeface="Calibri" panose="020F0502020204030204" pitchFamily="34" charset="0"/>
                  <a:cs typeface="Calibri" panose="020F0502020204030204" pitchFamily="34" charset="0"/>
                </a:rPr>
                <a:t>Character designer</a:t>
              </a:r>
            </a:p>
            <a:p>
              <a:pPr algn="ctr"/>
              <a:endParaRPr lang="en-US" altLang="ko-KR" sz="10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8" name="직사각형 47"/>
            <p:cNvSpPr/>
            <p:nvPr/>
          </p:nvSpPr>
          <p:spPr>
            <a:xfrm>
              <a:off x="7835831" y="5240193"/>
              <a:ext cx="1197091" cy="246221"/>
            </a:xfrm>
            <a:prstGeom prst="rect">
              <a:avLst/>
            </a:prstGeom>
          </p:spPr>
          <p:txBody>
            <a:bodyPr wrap="square">
              <a:spAutoFit/>
            </a:bodyPr>
            <a:lstStyle/>
            <a:p>
              <a:pPr algn="ctr"/>
              <a:r>
                <a:rPr lang="en-US" altLang="ko-KR" sz="1000" b="1" dirty="0">
                  <a:solidFill>
                    <a:schemeClr val="tx1">
                      <a:lumMod val="75000"/>
                      <a:lumOff val="25000"/>
                    </a:schemeClr>
                  </a:solidFill>
                  <a:latin typeface="Calibri" panose="020F0502020204030204" pitchFamily="34" charset="0"/>
                  <a:cs typeface="Calibri" panose="020F0502020204030204" pitchFamily="34" charset="0"/>
                </a:rPr>
                <a:t>Character designer</a:t>
              </a:r>
            </a:p>
          </p:txBody>
        </p:sp>
        <p:sp>
          <p:nvSpPr>
            <p:cNvPr id="49" name="직사각형 48"/>
            <p:cNvSpPr/>
            <p:nvPr/>
          </p:nvSpPr>
          <p:spPr>
            <a:xfrm>
              <a:off x="8902599" y="5229215"/>
              <a:ext cx="1215006" cy="400110"/>
            </a:xfrm>
            <a:prstGeom prst="rect">
              <a:avLst/>
            </a:prstGeom>
          </p:spPr>
          <p:txBody>
            <a:bodyPr wrap="square">
              <a:spAutoFit/>
            </a:bodyPr>
            <a:lstStyle/>
            <a:p>
              <a:pPr algn="ctr"/>
              <a:r>
                <a:rPr lang="en-US" altLang="ko-KR" sz="1000" b="1" dirty="0">
                  <a:solidFill>
                    <a:schemeClr val="tx1">
                      <a:lumMod val="75000"/>
                      <a:lumOff val="25000"/>
                    </a:schemeClr>
                  </a:solidFill>
                  <a:latin typeface="Calibri" panose="020F0502020204030204" pitchFamily="34" charset="0"/>
                  <a:cs typeface="Calibri" panose="020F0502020204030204" pitchFamily="34" charset="0"/>
                </a:rPr>
                <a:t>Character design</a:t>
              </a:r>
            </a:p>
            <a:p>
              <a:pPr algn="ctr"/>
              <a:r>
                <a:rPr lang="en-US" altLang="ko-KR" sz="1000" b="1" dirty="0">
                  <a:solidFill>
                    <a:schemeClr val="tx1">
                      <a:lumMod val="75000"/>
                      <a:lumOff val="25000"/>
                    </a:schemeClr>
                  </a:solidFill>
                  <a:latin typeface="Calibri" panose="020F0502020204030204" pitchFamily="34" charset="0"/>
                  <a:cs typeface="Calibri" panose="020F0502020204030204" pitchFamily="34" charset="0"/>
                </a:rPr>
                <a:t> supervisor</a:t>
              </a:r>
              <a:endParaRPr lang="en-US" altLang="ko-KR" sz="10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0" name="Shape 428"/>
            <p:cNvSpPr/>
            <p:nvPr/>
          </p:nvSpPr>
          <p:spPr>
            <a:xfrm>
              <a:off x="9972981" y="3299820"/>
              <a:ext cx="1197091" cy="262829"/>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ctr">
                <a:defRPr sz="1200">
                  <a:solidFill>
                    <a:srgbClr val="404040"/>
                  </a:solidFill>
                  <a:latin typeface="Microsoft JhengHei UI Light"/>
                  <a:ea typeface="Microsoft JhengHei UI Light"/>
                  <a:cs typeface="Microsoft JhengHei UI Light"/>
                  <a:sym typeface="Microsoft JhengHei UI Light"/>
                </a:defRPr>
              </a:pPr>
              <a:r>
                <a:rPr lang="en-US" altLang="ko-KR" sz="1108" dirty="0">
                  <a:latin typeface="Calibri" panose="020F0502020204030204" pitchFamily="34" charset="0"/>
                  <a:ea typeface="+mj-ea"/>
                  <a:cs typeface="Calibri" panose="020F0502020204030204" pitchFamily="34" charset="0"/>
                  <a:sym typeface="Arial"/>
                </a:rPr>
                <a:t>MOANA, 2016</a:t>
              </a:r>
              <a:endParaRPr sz="923" b="1" dirty="0">
                <a:latin typeface="Calibri" panose="020F0502020204030204" pitchFamily="34" charset="0"/>
                <a:cs typeface="Calibri" panose="020F0502020204030204" pitchFamily="34" charset="0"/>
              </a:endParaRPr>
            </a:p>
          </p:txBody>
        </p:sp>
        <p:pic>
          <p:nvPicPr>
            <p:cNvPr id="51" name="그림 5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025056" y="3580671"/>
              <a:ext cx="1092942" cy="1619542"/>
            </a:xfrm>
            <a:prstGeom prst="rect">
              <a:avLst/>
            </a:prstGeom>
          </p:spPr>
        </p:pic>
        <p:sp>
          <p:nvSpPr>
            <p:cNvPr id="52" name="직사각형 51"/>
            <p:cNvSpPr/>
            <p:nvPr/>
          </p:nvSpPr>
          <p:spPr>
            <a:xfrm>
              <a:off x="9956437" y="5219952"/>
              <a:ext cx="1245311" cy="400110"/>
            </a:xfrm>
            <a:prstGeom prst="rect">
              <a:avLst/>
            </a:prstGeom>
          </p:spPr>
          <p:txBody>
            <a:bodyPr wrap="square">
              <a:spAutoFit/>
            </a:bodyPr>
            <a:lstStyle/>
            <a:p>
              <a:pPr algn="ctr"/>
              <a:r>
                <a:rPr lang="en-US" altLang="ko-KR" sz="1000" b="1" dirty="0">
                  <a:solidFill>
                    <a:schemeClr val="tx1">
                      <a:lumMod val="75000"/>
                      <a:lumOff val="25000"/>
                    </a:schemeClr>
                  </a:solidFill>
                  <a:latin typeface="Calibri" panose="020F0502020204030204" pitchFamily="34" charset="0"/>
                  <a:cs typeface="Calibri" panose="020F0502020204030204" pitchFamily="34" charset="0"/>
                </a:rPr>
                <a:t>Character designer</a:t>
              </a:r>
              <a:endParaRPr lang="en-US" altLang="ko-KR" sz="1000" dirty="0">
                <a:solidFill>
                  <a:schemeClr val="tx1">
                    <a:lumMod val="75000"/>
                    <a:lumOff val="25000"/>
                  </a:schemeClr>
                </a:solidFill>
                <a:latin typeface="Calibri" panose="020F0502020204030204" pitchFamily="34" charset="0"/>
                <a:cs typeface="Calibri" panose="020F0502020204030204" pitchFamily="34" charset="0"/>
              </a:endParaRPr>
            </a:p>
            <a:p>
              <a:pPr algn="ctr"/>
              <a:endParaRPr lang="en-US" altLang="ko-KR" sz="1000" dirty="0">
                <a:solidFill>
                  <a:schemeClr val="tx1">
                    <a:lumMod val="75000"/>
                    <a:lumOff val="25000"/>
                  </a:schemeClr>
                </a:solidFill>
                <a:latin typeface="Calibri" panose="020F0502020204030204" pitchFamily="34" charset="0"/>
                <a:cs typeface="Calibri" panose="020F0502020204030204" pitchFamily="34" charset="0"/>
              </a:endParaRPr>
            </a:p>
          </p:txBody>
        </p:sp>
      </p:grpSp>
      <p:sp>
        <p:nvSpPr>
          <p:cNvPr id="29" name="TextBox 28">
            <a:extLst>
              <a:ext uri="{FF2B5EF4-FFF2-40B4-BE49-F238E27FC236}">
                <a16:creationId xmlns:a16="http://schemas.microsoft.com/office/drawing/2014/main" xmlns="" id="{0FF3175A-2A26-4036-82D9-61EFE1F26F55}"/>
              </a:ext>
            </a:extLst>
          </p:cNvPr>
          <p:cNvSpPr txBox="1"/>
          <p:nvPr/>
        </p:nvSpPr>
        <p:spPr>
          <a:xfrm>
            <a:off x="7470154" y="1177193"/>
            <a:ext cx="1609543" cy="400110"/>
          </a:xfrm>
          <a:prstGeom prst="rect">
            <a:avLst/>
          </a:prstGeom>
          <a:noFill/>
        </p:spPr>
        <p:txBody>
          <a:bodyPr wrap="none" rtlCol="0">
            <a:spAutoFit/>
          </a:bodyPr>
          <a:lstStyle/>
          <a:p>
            <a:r>
              <a:rPr lang="en-US" altLang="ko-KR" sz="2000" b="1" dirty="0">
                <a:solidFill>
                  <a:srgbClr val="C00000"/>
                </a:solidFill>
                <a:latin typeface="Calibri" panose="020F0502020204030204" pitchFamily="34" charset="0"/>
                <a:cs typeface="Calibri" panose="020F0502020204030204" pitchFamily="34" charset="0"/>
              </a:rPr>
              <a:t>Key Creatives</a:t>
            </a:r>
            <a:endParaRPr lang="ko-KR" altLang="en-US" sz="2000" b="1" dirty="0">
              <a:solidFill>
                <a:srgbClr val="C00000"/>
              </a:solidFill>
              <a:latin typeface="Calibri" panose="020F0502020204030204" pitchFamily="34" charset="0"/>
              <a:cs typeface="Calibri" panose="020F0502020204030204" pitchFamily="34" charset="0"/>
            </a:endParaRPr>
          </a:p>
        </p:txBody>
      </p:sp>
      <p:pic>
        <p:nvPicPr>
          <p:cNvPr id="30" name="그림 29">
            <a:extLst>
              <a:ext uri="{FF2B5EF4-FFF2-40B4-BE49-F238E27FC236}">
                <a16:creationId xmlns:a16="http://schemas.microsoft.com/office/drawing/2014/main" xmlns="" id="{D7233A41-F7B0-46A0-9FED-157831921B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spTree>
    <p:extLst>
      <p:ext uri="{BB962C8B-B14F-4D97-AF65-F5344CB8AC3E}">
        <p14:creationId xmlns:p14="http://schemas.microsoft.com/office/powerpoint/2010/main" val="560136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xmlns="" id="{439E7159-5132-493F-95BF-309973ED51C7}"/>
              </a:ext>
            </a:extLst>
          </p:cNvPr>
          <p:cNvGrpSpPr/>
          <p:nvPr/>
        </p:nvGrpSpPr>
        <p:grpSpPr>
          <a:xfrm>
            <a:off x="970555" y="1219358"/>
            <a:ext cx="4338298" cy="5168887"/>
            <a:chOff x="5917376" y="-1251890"/>
            <a:chExt cx="4338298" cy="5168887"/>
          </a:xfrm>
        </p:grpSpPr>
        <p:sp>
          <p:nvSpPr>
            <p:cNvPr id="36" name="Shape 422"/>
            <p:cNvSpPr/>
            <p:nvPr/>
          </p:nvSpPr>
          <p:spPr>
            <a:xfrm>
              <a:off x="6304241" y="1068159"/>
              <a:ext cx="1365827" cy="323165"/>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just">
                <a:defRPr b="1">
                  <a:solidFill>
                    <a:srgbClr val="404040"/>
                  </a:solidFill>
                  <a:latin typeface="Microsoft JhengHei UI Light"/>
                  <a:ea typeface="Microsoft JhengHei UI Light"/>
                  <a:cs typeface="Microsoft JhengHei UI Light"/>
                  <a:sym typeface="Microsoft JhengHei UI Light"/>
                </a:defRPr>
              </a:pPr>
              <a:r>
                <a:rPr lang="en-US" sz="1500" dirty="0">
                  <a:solidFill>
                    <a:schemeClr val="bg2">
                      <a:lumMod val="50000"/>
                    </a:schemeClr>
                  </a:solidFill>
                  <a:latin typeface="Calibri" panose="020F0502020204030204" pitchFamily="34" charset="0"/>
                  <a:cs typeface="Calibri" panose="020F0502020204030204" pitchFamily="34" charset="0"/>
                </a:rPr>
                <a:t>Music Director</a:t>
              </a:r>
              <a:endParaRPr sz="1500" dirty="0">
                <a:solidFill>
                  <a:schemeClr val="bg2">
                    <a:lumMod val="50000"/>
                  </a:schemeClr>
                </a:solidFill>
                <a:latin typeface="Calibri" panose="020F0502020204030204" pitchFamily="34" charset="0"/>
                <a:cs typeface="Calibri" panose="020F0502020204030204" pitchFamily="34" charset="0"/>
              </a:endParaRPr>
            </a:p>
          </p:txBody>
        </p:sp>
        <p:pic>
          <p:nvPicPr>
            <p:cNvPr id="55" name="그림 54" descr="http://geoffzanelli.com/wp-content/uploads/2016/11/GeoffZanelli0057-3-570x1024.jpg">
              <a:extLst>
                <a:ext uri="{FF2B5EF4-FFF2-40B4-BE49-F238E27FC236}">
                  <a16:creationId xmlns:a16="http://schemas.microsoft.com/office/drawing/2014/main" xmlns="" id="{755D3A1C-BDB6-4D7B-99EF-FBE340250CC9}"/>
                </a:ext>
              </a:extLst>
            </p:cNvPr>
            <p:cNvPicPr/>
            <p:nvPr/>
          </p:nvPicPr>
          <p:blipFill rotWithShape="1">
            <a:blip r:embed="rId3" cstate="print">
              <a:extLst>
                <a:ext uri="{28A0092B-C50C-407E-A947-70E740481C1C}">
                  <a14:useLocalDpi xmlns:a14="http://schemas.microsoft.com/office/drawing/2010/main" val="0"/>
                </a:ext>
              </a:extLst>
            </a:blip>
            <a:srcRect l="5075" t="14641" r="8601" b="19912"/>
            <a:stretch/>
          </p:blipFill>
          <p:spPr bwMode="auto">
            <a:xfrm>
              <a:off x="8043604" y="-1251890"/>
              <a:ext cx="2060979" cy="2721371"/>
            </a:xfrm>
            <a:prstGeom prst="rect">
              <a:avLst/>
            </a:prstGeom>
            <a:effectLst>
              <a:outerShdw blurRad="50800" dist="38100" dir="2700000" algn="tl" rotWithShape="0">
                <a:prstClr val="black">
                  <a:alpha val="40000"/>
                </a:prstClr>
              </a:outerShdw>
            </a:effectLst>
          </p:spPr>
        </p:pic>
        <p:grpSp>
          <p:nvGrpSpPr>
            <p:cNvPr id="2" name="그룹 1">
              <a:extLst>
                <a:ext uri="{FF2B5EF4-FFF2-40B4-BE49-F238E27FC236}">
                  <a16:creationId xmlns:a16="http://schemas.microsoft.com/office/drawing/2014/main" xmlns="" id="{AECD2167-96D1-4D32-90F2-83E2E7892DAB}"/>
                </a:ext>
              </a:extLst>
            </p:cNvPr>
            <p:cNvGrpSpPr/>
            <p:nvPr/>
          </p:nvGrpSpPr>
          <p:grpSpPr>
            <a:xfrm>
              <a:off x="6122913" y="2901459"/>
              <a:ext cx="4132761" cy="1015538"/>
              <a:chOff x="6601350" y="5405957"/>
              <a:chExt cx="4132761" cy="1015538"/>
            </a:xfrm>
          </p:grpSpPr>
          <p:pic>
            <p:nvPicPr>
              <p:cNvPr id="56" name="그림 55">
                <a:extLst>
                  <a:ext uri="{FF2B5EF4-FFF2-40B4-BE49-F238E27FC236}">
                    <a16:creationId xmlns:a16="http://schemas.microsoft.com/office/drawing/2014/main" xmlns="" id="{5A48FC0D-D22C-49BF-BB13-1A3FE18D9ADC}"/>
                  </a:ext>
                </a:extLst>
              </p:cNvPr>
              <p:cNvPicPr>
                <a:picLocks noChangeAspect="1"/>
              </p:cNvPicPr>
              <p:nvPr/>
            </p:nvPicPr>
            <p:blipFill>
              <a:blip r:embed="rId4"/>
              <a:stretch>
                <a:fillRect/>
              </a:stretch>
            </p:blipFill>
            <p:spPr>
              <a:xfrm>
                <a:off x="9362859" y="5413994"/>
                <a:ext cx="690327" cy="999881"/>
              </a:xfrm>
              <a:prstGeom prst="rect">
                <a:avLst/>
              </a:prstGeom>
            </p:spPr>
          </p:pic>
          <p:pic>
            <p:nvPicPr>
              <p:cNvPr id="57" name="Picture 2" descr="Rango2011Poster.jpg">
                <a:extLst>
                  <a:ext uri="{FF2B5EF4-FFF2-40B4-BE49-F238E27FC236}">
                    <a16:creationId xmlns:a16="http://schemas.microsoft.com/office/drawing/2014/main" xmlns="" id="{3073F4DD-0F57-4333-8E51-2C4BE57D5D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7248" y="5413996"/>
                <a:ext cx="674765" cy="999880"/>
              </a:xfrm>
              <a:prstGeom prst="rect">
                <a:avLst/>
              </a:prstGeom>
              <a:extLst>
                <a:ext uri="{909E8E84-426E-40DD-AFC4-6F175D3DCCD1}">
                  <a14:hiddenFill xmlns:a14="http://schemas.microsoft.com/office/drawing/2010/main">
                    <a:solidFill>
                      <a:srgbClr val="FFFFFF"/>
                    </a:solidFill>
                  </a14:hiddenFill>
                </a:ext>
              </a:extLst>
            </p:spPr>
          </p:pic>
          <p:pic>
            <p:nvPicPr>
              <p:cNvPr id="58" name="그림 57">
                <a:extLst>
                  <a:ext uri="{FF2B5EF4-FFF2-40B4-BE49-F238E27FC236}">
                    <a16:creationId xmlns:a16="http://schemas.microsoft.com/office/drawing/2014/main" xmlns="" id="{2554AB9C-58C4-44F7-9BD0-1EC59CBFE009}"/>
                  </a:ext>
                </a:extLst>
              </p:cNvPr>
              <p:cNvPicPr>
                <a:picLocks noChangeAspect="1"/>
              </p:cNvPicPr>
              <p:nvPr/>
            </p:nvPicPr>
            <p:blipFill>
              <a:blip r:embed="rId6"/>
              <a:stretch>
                <a:fillRect/>
              </a:stretch>
            </p:blipFill>
            <p:spPr>
              <a:xfrm>
                <a:off x="7301092" y="5405957"/>
                <a:ext cx="686981" cy="1015538"/>
              </a:xfrm>
              <a:prstGeom prst="rect">
                <a:avLst/>
              </a:prstGeom>
            </p:spPr>
          </p:pic>
          <p:pic>
            <p:nvPicPr>
              <p:cNvPr id="59" name="그림 58">
                <a:extLst>
                  <a:ext uri="{FF2B5EF4-FFF2-40B4-BE49-F238E27FC236}">
                    <a16:creationId xmlns:a16="http://schemas.microsoft.com/office/drawing/2014/main" xmlns="" id="{99BBD360-1E2D-4387-A095-B72007A32A53}"/>
                  </a:ext>
                </a:extLst>
              </p:cNvPr>
              <p:cNvPicPr>
                <a:picLocks noChangeAspect="1"/>
              </p:cNvPicPr>
              <p:nvPr/>
            </p:nvPicPr>
            <p:blipFill>
              <a:blip r:embed="rId7"/>
              <a:stretch>
                <a:fillRect/>
              </a:stretch>
            </p:blipFill>
            <p:spPr>
              <a:xfrm>
                <a:off x="6601350" y="5405957"/>
                <a:ext cx="685333" cy="1015538"/>
              </a:xfrm>
              <a:prstGeom prst="rect">
                <a:avLst/>
              </a:prstGeom>
            </p:spPr>
          </p:pic>
          <p:pic>
            <p:nvPicPr>
              <p:cNvPr id="60" name="그림 59">
                <a:extLst>
                  <a:ext uri="{FF2B5EF4-FFF2-40B4-BE49-F238E27FC236}">
                    <a16:creationId xmlns:a16="http://schemas.microsoft.com/office/drawing/2014/main" xmlns="" id="{79DFB0DA-EE2E-42F0-9362-B58E055D33CD}"/>
                  </a:ext>
                </a:extLst>
              </p:cNvPr>
              <p:cNvPicPr>
                <a:picLocks noChangeAspect="1"/>
              </p:cNvPicPr>
              <p:nvPr/>
            </p:nvPicPr>
            <p:blipFill>
              <a:blip r:embed="rId8"/>
              <a:stretch>
                <a:fillRect/>
              </a:stretch>
            </p:blipFill>
            <p:spPr>
              <a:xfrm flipH="1">
                <a:off x="10064249" y="5413996"/>
                <a:ext cx="669862" cy="999880"/>
              </a:xfrm>
              <a:prstGeom prst="rect">
                <a:avLst/>
              </a:prstGeom>
            </p:spPr>
          </p:pic>
          <p:pic>
            <p:nvPicPr>
              <p:cNvPr id="61" name="Picture 2" descr="Justice League film poster.jpg">
                <a:extLst>
                  <a:ext uri="{FF2B5EF4-FFF2-40B4-BE49-F238E27FC236}">
                    <a16:creationId xmlns:a16="http://schemas.microsoft.com/office/drawing/2014/main" xmlns="" id="{2A1FB537-3764-41F8-A810-A70C5089FB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2483" y="5411394"/>
                <a:ext cx="674765" cy="1010101"/>
              </a:xfrm>
              <a:prstGeom prst="rect">
                <a:avLst/>
              </a:prstGeom>
              <a:extLst>
                <a:ext uri="{909E8E84-426E-40DD-AFC4-6F175D3DCCD1}">
                  <a14:hiddenFill xmlns:a14="http://schemas.microsoft.com/office/drawing/2010/main">
                    <a:solidFill>
                      <a:srgbClr val="FFFFFF"/>
                    </a:solidFill>
                  </a14:hiddenFill>
                </a:ext>
              </a:extLst>
            </p:spPr>
          </p:pic>
        </p:grpSp>
        <p:pic>
          <p:nvPicPr>
            <p:cNvPr id="62" name="image12.png" descr="dot_004.png">
              <a:extLst>
                <a:ext uri="{FF2B5EF4-FFF2-40B4-BE49-F238E27FC236}">
                  <a16:creationId xmlns:a16="http://schemas.microsoft.com/office/drawing/2014/main" xmlns="" id="{EFD9E0A2-10DB-41F1-87D9-C67DC858E010}"/>
                </a:ext>
              </a:extLst>
            </p:cNvPr>
            <p:cNvPicPr>
              <a:picLocks noChangeAspect="1"/>
            </p:cNvPicPr>
            <p:nvPr/>
          </p:nvPicPr>
          <p:blipFill>
            <a:blip r:embed="rId10">
              <a:extLst/>
            </a:blip>
            <a:stretch>
              <a:fillRect/>
            </a:stretch>
          </p:blipFill>
          <p:spPr>
            <a:xfrm>
              <a:off x="5962761" y="1135967"/>
              <a:ext cx="187547" cy="187547"/>
            </a:xfrm>
            <a:prstGeom prst="rect">
              <a:avLst/>
            </a:prstGeom>
            <a:ln w="12700">
              <a:miter lim="400000"/>
            </a:ln>
          </p:spPr>
        </p:pic>
        <p:sp>
          <p:nvSpPr>
            <p:cNvPr id="73" name="Shape 278">
              <a:extLst>
                <a:ext uri="{FF2B5EF4-FFF2-40B4-BE49-F238E27FC236}">
                  <a16:creationId xmlns:a16="http://schemas.microsoft.com/office/drawing/2014/main" xmlns="" id="{C96B7B61-1210-4F9E-9D57-357E1794E574}"/>
                </a:ext>
              </a:extLst>
            </p:cNvPr>
            <p:cNvSpPr/>
            <p:nvPr/>
          </p:nvSpPr>
          <p:spPr>
            <a:xfrm>
              <a:off x="6121513" y="720630"/>
              <a:ext cx="1609042" cy="400110"/>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just"/>
              <a:r>
                <a:rPr lang="en-US" altLang="ko-KR" sz="2000" b="1" dirty="0">
                  <a:latin typeface="Calibri" panose="020F0502020204030204" pitchFamily="34" charset="0"/>
                  <a:ea typeface="나눔고딕" pitchFamily="50" charset="-127"/>
                  <a:cs typeface="Calibri" panose="020F0502020204030204" pitchFamily="34" charset="0"/>
                </a:rPr>
                <a:t>Geoff Zanelli</a:t>
              </a:r>
            </a:p>
          </p:txBody>
        </p:sp>
        <p:sp>
          <p:nvSpPr>
            <p:cNvPr id="76" name="TextBox 15">
              <a:extLst>
                <a:ext uri="{FF2B5EF4-FFF2-40B4-BE49-F238E27FC236}">
                  <a16:creationId xmlns:a16="http://schemas.microsoft.com/office/drawing/2014/main" xmlns="" id="{9C7D7E9C-7655-4701-B180-704CA089C0EC}"/>
                </a:ext>
              </a:extLst>
            </p:cNvPr>
            <p:cNvSpPr txBox="1"/>
            <p:nvPr/>
          </p:nvSpPr>
          <p:spPr>
            <a:xfrm>
              <a:off x="5917376" y="1469482"/>
              <a:ext cx="3970051" cy="1369606"/>
            </a:xfrm>
            <a:prstGeom prst="rect">
              <a:avLst/>
            </a:prstGeom>
            <a:noFill/>
          </p:spPr>
          <p:txBody>
            <a:bodyPr wrap="square" rtlCol="0">
              <a:spAutoFit/>
            </a:bodyPr>
            <a:lstStyle/>
            <a:p>
              <a:pPr algn="just"/>
              <a:r>
                <a:rPr lang="en-US" altLang="ko-KR" sz="1100" b="1" dirty="0">
                  <a:solidFill>
                    <a:schemeClr val="tx1">
                      <a:lumMod val="85000"/>
                      <a:lumOff val="15000"/>
                    </a:schemeClr>
                  </a:solidFill>
                  <a:latin typeface="Calibri" panose="020F0502020204030204" pitchFamily="34" charset="0"/>
                  <a:cs typeface="Calibri" panose="020F0502020204030204" pitchFamily="34" charset="0"/>
                </a:rPr>
                <a:t>Emmy Award-winning composer</a:t>
              </a:r>
              <a:endParaRPr lang="ko-KR" altLang="ko-KR" sz="1100" b="1" dirty="0">
                <a:solidFill>
                  <a:schemeClr val="tx1">
                    <a:lumMod val="85000"/>
                    <a:lumOff val="15000"/>
                  </a:schemeClr>
                </a:solidFill>
                <a:latin typeface="Calibri" panose="020F0502020204030204" pitchFamily="34" charset="0"/>
                <a:cs typeface="Calibri" panose="020F0502020204030204" pitchFamily="34" charset="0"/>
              </a:endParaRPr>
            </a:p>
            <a:p>
              <a:pPr marL="171450" indent="-171450" algn="just">
                <a:buFontTx/>
                <a:buChar char="-"/>
              </a:pPr>
              <a:r>
                <a:rPr lang="en-US" altLang="ko-KR" sz="1200" dirty="0">
                  <a:solidFill>
                    <a:srgbClr val="595959"/>
                  </a:solidFill>
                  <a:latin typeface="Calibri" panose="020F0502020204030204" pitchFamily="34" charset="0"/>
                  <a:ea typeface="Microsoft JhengHei UI Light"/>
                  <a:cs typeface="Calibri" panose="020F0502020204030204" pitchFamily="34" charset="0"/>
                </a:rPr>
                <a:t>Works with composers Hans Zimmer, John Powell, Harry Gregson-Williams and Steve </a:t>
              </a:r>
              <a:r>
                <a:rPr lang="en-US" altLang="ko-KR" sz="1200" dirty="0" err="1">
                  <a:solidFill>
                    <a:srgbClr val="595959"/>
                  </a:solidFill>
                  <a:latin typeface="Calibri" panose="020F0502020204030204" pitchFamily="34" charset="0"/>
                  <a:ea typeface="Microsoft JhengHei UI Light"/>
                  <a:cs typeface="Calibri" panose="020F0502020204030204" pitchFamily="34" charset="0"/>
                </a:rPr>
                <a:t>Jablonsky</a:t>
              </a:r>
              <a:r>
                <a:rPr lang="en-US" altLang="ko-KR" sz="1200" dirty="0">
                  <a:solidFill>
                    <a:srgbClr val="595959"/>
                  </a:solidFill>
                  <a:latin typeface="Calibri" panose="020F0502020204030204" pitchFamily="34" charset="0"/>
                  <a:ea typeface="Microsoft JhengHei UI Light"/>
                  <a:cs typeface="Calibri" panose="020F0502020204030204" pitchFamily="34" charset="0"/>
                </a:rPr>
                <a:t>.</a:t>
              </a:r>
            </a:p>
            <a:p>
              <a:pPr marL="171450" indent="-171450" algn="just">
                <a:buFontTx/>
                <a:buChar char="-"/>
              </a:pPr>
              <a:endParaRPr lang="en-US" altLang="ko-KR" sz="1200" dirty="0">
                <a:solidFill>
                  <a:srgbClr val="595959"/>
                </a:solidFill>
                <a:latin typeface="Calibri" panose="020F0502020204030204" pitchFamily="34" charset="0"/>
                <a:ea typeface="Microsoft JhengHei UI Light"/>
                <a:cs typeface="Calibri" panose="020F0502020204030204" pitchFamily="34" charset="0"/>
              </a:endParaRPr>
            </a:p>
            <a:p>
              <a:pPr algn="just"/>
              <a:r>
                <a:rPr lang="en-US" altLang="ko-KR" sz="1200" dirty="0">
                  <a:solidFill>
                    <a:srgbClr val="595959"/>
                  </a:solidFill>
                  <a:latin typeface="Calibri" panose="020F0502020204030204" pitchFamily="34" charset="0"/>
                  <a:ea typeface="Microsoft JhengHei UI Light"/>
                  <a:cs typeface="Calibri" panose="020F0502020204030204" pitchFamily="34" charset="0"/>
                </a:rPr>
                <a:t>- Scored the fifth installment of Disney's "Pirates of the Caribbean" franchise, "Pirates of the Caribbean: Dead Men Tell No Tales"</a:t>
              </a:r>
              <a:r>
                <a:rPr lang="en-US" altLang="ko-KR" sz="1000" dirty="0">
                  <a:solidFill>
                    <a:schemeClr val="tx1">
                      <a:lumMod val="85000"/>
                      <a:lumOff val="15000"/>
                    </a:schemeClr>
                  </a:solidFill>
                  <a:latin typeface="Calibri" panose="020F0502020204030204" pitchFamily="34" charset="0"/>
                  <a:cs typeface="Calibri" panose="020F0502020204030204" pitchFamily="34" charset="0"/>
                </a:rPr>
                <a:t> </a:t>
              </a:r>
              <a:endParaRPr lang="ko-KR" altLang="ko-KR" sz="1000" dirty="0">
                <a:solidFill>
                  <a:schemeClr val="tx1">
                    <a:lumMod val="85000"/>
                    <a:lumOff val="15000"/>
                  </a:schemeClr>
                </a:solidFill>
                <a:latin typeface="Calibri" panose="020F0502020204030204" pitchFamily="34" charset="0"/>
                <a:cs typeface="Calibri" panose="020F0502020204030204" pitchFamily="34" charset="0"/>
              </a:endParaRPr>
            </a:p>
          </p:txBody>
        </p:sp>
      </p:grpSp>
      <p:grpSp>
        <p:nvGrpSpPr>
          <p:cNvPr id="4" name="그룹 3">
            <a:extLst>
              <a:ext uri="{FF2B5EF4-FFF2-40B4-BE49-F238E27FC236}">
                <a16:creationId xmlns:a16="http://schemas.microsoft.com/office/drawing/2014/main" xmlns="" id="{23A991AD-6794-41D5-91A8-047B4D22D5AA}"/>
              </a:ext>
            </a:extLst>
          </p:cNvPr>
          <p:cNvGrpSpPr/>
          <p:nvPr/>
        </p:nvGrpSpPr>
        <p:grpSpPr>
          <a:xfrm>
            <a:off x="6245234" y="1359759"/>
            <a:ext cx="4453362" cy="4982415"/>
            <a:chOff x="978970" y="1353258"/>
            <a:chExt cx="4453362" cy="4982415"/>
          </a:xfrm>
        </p:grpSpPr>
        <p:pic>
          <p:nvPicPr>
            <p:cNvPr id="29" name="그림 28">
              <a:extLst>
                <a:ext uri="{FF2B5EF4-FFF2-40B4-BE49-F238E27FC236}">
                  <a16:creationId xmlns:a16="http://schemas.microsoft.com/office/drawing/2014/main" xmlns="" id="{1695312B-6886-4164-BA32-5C73930EC624}"/>
                </a:ext>
              </a:extLst>
            </p:cNvPr>
            <p:cNvPicPr>
              <a:picLocks noChangeAspect="1"/>
            </p:cNvPicPr>
            <p:nvPr/>
          </p:nvPicPr>
          <p:blipFill rotWithShape="1">
            <a:blip r:embed="rId11">
              <a:extLst>
                <a:ext uri="{28A0092B-C50C-407E-A947-70E740481C1C}">
                  <a14:useLocalDpi xmlns:a14="http://schemas.microsoft.com/office/drawing/2010/main"/>
                </a:ext>
              </a:extLst>
            </a:blip>
            <a:srcRect r="6702"/>
            <a:stretch/>
          </p:blipFill>
          <p:spPr>
            <a:xfrm>
              <a:off x="2977612" y="1353258"/>
              <a:ext cx="2060979" cy="2604934"/>
            </a:xfrm>
            <a:prstGeom prst="rect">
              <a:avLst/>
            </a:prstGeom>
            <a:effectLst>
              <a:outerShdw blurRad="50800" dist="38100" dir="2700000" algn="tl" rotWithShape="0">
                <a:prstClr val="black">
                  <a:alpha val="40000"/>
                </a:prstClr>
              </a:outerShdw>
            </a:effectLst>
          </p:spPr>
        </p:pic>
        <p:sp>
          <p:nvSpPr>
            <p:cNvPr id="72" name="Shape 278">
              <a:extLst>
                <a:ext uri="{FF2B5EF4-FFF2-40B4-BE49-F238E27FC236}">
                  <a16:creationId xmlns:a16="http://schemas.microsoft.com/office/drawing/2014/main" xmlns="" id="{7424C285-1D3A-43E0-AB1A-7152EA739BD6}"/>
                </a:ext>
              </a:extLst>
            </p:cNvPr>
            <p:cNvSpPr/>
            <p:nvPr/>
          </p:nvSpPr>
          <p:spPr>
            <a:xfrm>
              <a:off x="978970" y="3167701"/>
              <a:ext cx="2323759" cy="400110"/>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just"/>
              <a:r>
                <a:rPr lang="en-US" altLang="ko-KR" sz="2000" b="1" dirty="0">
                  <a:latin typeface="Calibri" panose="020F0502020204030204" pitchFamily="34" charset="0"/>
                  <a:ea typeface="나눔고딕" pitchFamily="50" charset="-127"/>
                  <a:cs typeface="Calibri" panose="020F0502020204030204" pitchFamily="34" charset="0"/>
                </a:rPr>
                <a:t>Tony Bancroft</a:t>
              </a:r>
            </a:p>
          </p:txBody>
        </p:sp>
        <p:grpSp>
          <p:nvGrpSpPr>
            <p:cNvPr id="37" name="그룹 36">
              <a:extLst>
                <a:ext uri="{FF2B5EF4-FFF2-40B4-BE49-F238E27FC236}">
                  <a16:creationId xmlns:a16="http://schemas.microsoft.com/office/drawing/2014/main" xmlns="" id="{06C7AEB3-91AF-4FA1-9C54-AFA2DD443055}"/>
                </a:ext>
              </a:extLst>
            </p:cNvPr>
            <p:cNvGrpSpPr/>
            <p:nvPr/>
          </p:nvGrpSpPr>
          <p:grpSpPr>
            <a:xfrm>
              <a:off x="979167" y="3541946"/>
              <a:ext cx="4453165" cy="1861256"/>
              <a:chOff x="5217182" y="1016187"/>
              <a:chExt cx="4453165" cy="1861256"/>
            </a:xfrm>
          </p:grpSpPr>
          <p:sp>
            <p:nvSpPr>
              <p:cNvPr id="42" name="TextBox 15">
                <a:extLst>
                  <a:ext uri="{FF2B5EF4-FFF2-40B4-BE49-F238E27FC236}">
                    <a16:creationId xmlns:a16="http://schemas.microsoft.com/office/drawing/2014/main" xmlns="" id="{DFB05221-B467-4EA2-9949-89C15F7FDD03}"/>
                  </a:ext>
                </a:extLst>
              </p:cNvPr>
              <p:cNvSpPr txBox="1"/>
              <p:nvPr/>
            </p:nvSpPr>
            <p:spPr>
              <a:xfrm>
                <a:off x="5217182" y="1538615"/>
                <a:ext cx="4128245" cy="1338828"/>
              </a:xfrm>
              <a:prstGeom prst="rect">
                <a:avLst/>
              </a:prstGeom>
              <a:noFill/>
            </p:spPr>
            <p:txBody>
              <a:bodyPr wrap="square" rtlCol="0">
                <a:spAutoFit/>
              </a:bodyPr>
              <a:lstStyle/>
              <a:p>
                <a:pPr algn="just"/>
                <a:r>
                  <a:rPr lang="en-US" altLang="ko-KR" sz="1100" b="1" dirty="0">
                    <a:solidFill>
                      <a:schemeClr val="tx1">
                        <a:lumMod val="85000"/>
                        <a:lumOff val="15000"/>
                      </a:schemeClr>
                    </a:solidFill>
                    <a:latin typeface="Calibri" panose="020F0502020204030204" pitchFamily="34" charset="0"/>
                    <a:cs typeface="Calibri" panose="020F0502020204030204" pitchFamily="34" charset="0"/>
                  </a:rPr>
                  <a:t>Former Director at Disney</a:t>
                </a:r>
                <a:endParaRPr lang="ko-KR" altLang="ko-KR" sz="1100" b="1" dirty="0">
                  <a:solidFill>
                    <a:schemeClr val="tx1">
                      <a:lumMod val="85000"/>
                      <a:lumOff val="15000"/>
                    </a:schemeClr>
                  </a:solidFill>
                  <a:latin typeface="Calibri" panose="020F0502020204030204" pitchFamily="34" charset="0"/>
                  <a:cs typeface="Calibri" panose="020F0502020204030204" pitchFamily="34" charset="0"/>
                </a:endParaRPr>
              </a:p>
              <a:p>
                <a:pPr marL="171450" indent="-171450" algn="just">
                  <a:buFontTx/>
                  <a:buChar char="-"/>
                </a:pPr>
                <a:r>
                  <a:rPr lang="en-US" altLang="ko-KR" sz="1200" dirty="0">
                    <a:solidFill>
                      <a:srgbClr val="595959"/>
                    </a:solidFill>
                    <a:latin typeface="Calibri" panose="020F0502020204030204" pitchFamily="34" charset="0"/>
                    <a:ea typeface="Microsoft JhengHei UI Light"/>
                    <a:cs typeface="Calibri" panose="020F0502020204030204" pitchFamily="34" charset="0"/>
                  </a:rPr>
                  <a:t>Started as the director for Disney’s &lt;Mulan&gt;</a:t>
                </a:r>
              </a:p>
              <a:p>
                <a:pPr marL="171450" indent="-171450" algn="just">
                  <a:buFontTx/>
                  <a:buChar char="-"/>
                </a:pPr>
                <a:r>
                  <a:rPr lang="en-US" altLang="ko-KR" sz="1200" dirty="0">
                    <a:solidFill>
                      <a:srgbClr val="595959"/>
                    </a:solidFill>
                    <a:latin typeface="Calibri" panose="020F0502020204030204" pitchFamily="34" charset="0"/>
                    <a:ea typeface="Microsoft JhengHei UI Light"/>
                    <a:cs typeface="Calibri" panose="020F0502020204030204" pitchFamily="34" charset="0"/>
                  </a:rPr>
                  <a:t>Participated in Various Works as Animator Supervisor</a:t>
                </a:r>
              </a:p>
              <a:p>
                <a:pPr marL="171450" indent="-171450" algn="just">
                  <a:buFontTx/>
                  <a:buChar char="-"/>
                </a:pPr>
                <a:r>
                  <a:rPr lang="en-US" altLang="ko-KR" sz="1200" dirty="0">
                    <a:solidFill>
                      <a:srgbClr val="595959"/>
                    </a:solidFill>
                    <a:latin typeface="Calibri" panose="020F0502020204030204" pitchFamily="34" charset="0"/>
                    <a:ea typeface="Microsoft JhengHei UI Light"/>
                    <a:cs typeface="Calibri" panose="020F0502020204030204" pitchFamily="34" charset="0"/>
                  </a:rPr>
                  <a:t>Recently Directed Full-length Theater 3D Animation &lt;Animal Cracker&gt; which is scheduled to release soon in the United States</a:t>
                </a:r>
                <a:endParaRPr lang="ko-KR" altLang="ko-KR" sz="1200" dirty="0">
                  <a:solidFill>
                    <a:srgbClr val="595959"/>
                  </a:solidFill>
                  <a:latin typeface="Calibri" panose="020F0502020204030204" pitchFamily="34" charset="0"/>
                  <a:cs typeface="Calibri" panose="020F0502020204030204" pitchFamily="34" charset="0"/>
                </a:endParaRPr>
              </a:p>
              <a:p>
                <a:pPr algn="just"/>
                <a:r>
                  <a:rPr lang="en-US" altLang="ko-KR" sz="1000" dirty="0">
                    <a:solidFill>
                      <a:schemeClr val="tx1">
                        <a:lumMod val="85000"/>
                        <a:lumOff val="15000"/>
                      </a:schemeClr>
                    </a:solidFill>
                    <a:latin typeface="Calibri" panose="020F0502020204030204" pitchFamily="34" charset="0"/>
                    <a:cs typeface="Calibri" panose="020F0502020204030204" pitchFamily="34" charset="0"/>
                  </a:rPr>
                  <a:t> </a:t>
                </a:r>
                <a:endParaRPr lang="ko-KR" altLang="ko-KR" sz="1000" dirty="0">
                  <a:solidFill>
                    <a:schemeClr val="tx1">
                      <a:lumMod val="85000"/>
                      <a:lumOff val="15000"/>
                    </a:schemeClr>
                  </a:solidFill>
                  <a:latin typeface="Calibri" panose="020F0502020204030204" pitchFamily="34" charset="0"/>
                  <a:cs typeface="Calibri" panose="020F0502020204030204" pitchFamily="34" charset="0"/>
                </a:endParaRPr>
              </a:p>
            </p:txBody>
          </p:sp>
          <p:pic>
            <p:nvPicPr>
              <p:cNvPr id="43" name="image12.png" descr="dot_004.png">
                <a:extLst>
                  <a:ext uri="{FF2B5EF4-FFF2-40B4-BE49-F238E27FC236}">
                    <a16:creationId xmlns:a16="http://schemas.microsoft.com/office/drawing/2014/main" xmlns="" id="{36319BAF-A0A8-4DB8-B43F-0D41AB189146}"/>
                  </a:ext>
                </a:extLst>
              </p:cNvPr>
              <p:cNvPicPr>
                <a:picLocks noChangeAspect="1"/>
              </p:cNvPicPr>
              <p:nvPr/>
            </p:nvPicPr>
            <p:blipFill>
              <a:blip r:embed="rId10">
                <a:extLst/>
              </a:blip>
              <a:stretch>
                <a:fillRect/>
              </a:stretch>
            </p:blipFill>
            <p:spPr>
              <a:xfrm>
                <a:off x="5279826" y="1083995"/>
                <a:ext cx="187547" cy="187547"/>
              </a:xfrm>
              <a:prstGeom prst="rect">
                <a:avLst/>
              </a:prstGeom>
              <a:ln w="12700">
                <a:miter lim="400000"/>
              </a:ln>
            </p:spPr>
          </p:pic>
          <p:sp>
            <p:nvSpPr>
              <p:cNvPr id="44" name="Shape 422">
                <a:extLst>
                  <a:ext uri="{FF2B5EF4-FFF2-40B4-BE49-F238E27FC236}">
                    <a16:creationId xmlns:a16="http://schemas.microsoft.com/office/drawing/2014/main" xmlns="" id="{BED951B3-62E9-4963-829D-BA1A1B46BB0A}"/>
                  </a:ext>
                </a:extLst>
              </p:cNvPr>
              <p:cNvSpPr/>
              <p:nvPr/>
            </p:nvSpPr>
            <p:spPr>
              <a:xfrm>
                <a:off x="5542102" y="1016187"/>
                <a:ext cx="4128245" cy="323165"/>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lgn="just">
                  <a:defRPr b="1">
                    <a:solidFill>
                      <a:srgbClr val="404040"/>
                    </a:solidFill>
                    <a:latin typeface="Microsoft JhengHei UI Light"/>
                    <a:ea typeface="Microsoft JhengHei UI Light"/>
                    <a:cs typeface="Microsoft JhengHei UI Light"/>
                    <a:sym typeface="Microsoft JhengHei UI Light"/>
                  </a:defRPr>
                </a:pPr>
                <a:r>
                  <a:rPr lang="en-US" altLang="ko-KR" sz="1500" dirty="0">
                    <a:solidFill>
                      <a:schemeClr val="bg2">
                        <a:lumMod val="50000"/>
                      </a:schemeClr>
                    </a:solidFill>
                    <a:latin typeface="Calibri" panose="020F0502020204030204" pitchFamily="34" charset="0"/>
                    <a:cs typeface="Calibri" panose="020F0502020204030204" pitchFamily="34" charset="0"/>
                  </a:rPr>
                  <a:t>Voice Director</a:t>
                </a:r>
                <a:endParaRPr sz="1500" dirty="0">
                  <a:solidFill>
                    <a:schemeClr val="bg2">
                      <a:lumMod val="50000"/>
                    </a:schemeClr>
                  </a:solidFill>
                  <a:latin typeface="Calibri" panose="020F0502020204030204" pitchFamily="34" charset="0"/>
                  <a:cs typeface="Calibri" panose="020F0502020204030204" pitchFamily="34" charset="0"/>
                </a:endParaRPr>
              </a:p>
            </p:txBody>
          </p:sp>
        </p:grpSp>
        <p:grpSp>
          <p:nvGrpSpPr>
            <p:cNvPr id="45" name="그룹 44">
              <a:extLst>
                <a:ext uri="{FF2B5EF4-FFF2-40B4-BE49-F238E27FC236}">
                  <a16:creationId xmlns:a16="http://schemas.microsoft.com/office/drawing/2014/main" xmlns="" id="{4C5827D5-E8FF-4CC3-A2CF-4A38027C6E95}"/>
                </a:ext>
              </a:extLst>
            </p:cNvPr>
            <p:cNvGrpSpPr/>
            <p:nvPr/>
          </p:nvGrpSpPr>
          <p:grpSpPr>
            <a:xfrm>
              <a:off x="1840102" y="5327799"/>
              <a:ext cx="3020644" cy="1007874"/>
              <a:chOff x="4718762" y="2747759"/>
              <a:chExt cx="3914746" cy="1453137"/>
            </a:xfrm>
          </p:grpSpPr>
          <p:pic>
            <p:nvPicPr>
              <p:cNvPr id="46" name="그림 45">
                <a:extLst>
                  <a:ext uri="{FF2B5EF4-FFF2-40B4-BE49-F238E27FC236}">
                    <a16:creationId xmlns:a16="http://schemas.microsoft.com/office/drawing/2014/main" xmlns="" id="{0417CB55-A613-4885-9781-8DC408C15CA9}"/>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670843" y="2759475"/>
                <a:ext cx="970873" cy="1429712"/>
              </a:xfrm>
              <a:prstGeom prst="rect">
                <a:avLst/>
              </a:prstGeom>
            </p:spPr>
          </p:pic>
          <p:pic>
            <p:nvPicPr>
              <p:cNvPr id="47" name="Picture 2">
                <a:extLst>
                  <a:ext uri="{FF2B5EF4-FFF2-40B4-BE49-F238E27FC236}">
                    <a16:creationId xmlns:a16="http://schemas.microsoft.com/office/drawing/2014/main" xmlns="" id="{D9A32140-A729-4B20-ADDF-E68DD3683C3C}"/>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5718825" y="2759475"/>
                <a:ext cx="970873" cy="1429709"/>
              </a:xfrm>
              <a:prstGeom prst="rect">
                <a:avLst/>
              </a:prstGeom>
              <a:extLst>
                <a:ext uri="{909E8E84-426E-40DD-AFC4-6F175D3DCCD1}">
                  <a14:hiddenFill xmlns:a14="http://schemas.microsoft.com/office/drawing/2010/main">
                    <a:solidFill>
                      <a:srgbClr val="FFFFFF"/>
                    </a:solidFill>
                  </a14:hiddenFill>
                </a:ext>
              </a:extLst>
            </p:spPr>
          </p:pic>
          <p:pic>
            <p:nvPicPr>
              <p:cNvPr id="48" name="그림 47">
                <a:extLst>
                  <a:ext uri="{FF2B5EF4-FFF2-40B4-BE49-F238E27FC236}">
                    <a16:creationId xmlns:a16="http://schemas.microsoft.com/office/drawing/2014/main" xmlns="" id="{AE2DD982-163E-4711-96B1-F62FCFA8E4FF}"/>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718762" y="2759472"/>
                <a:ext cx="970873" cy="1429712"/>
              </a:xfrm>
              <a:prstGeom prst="rect">
                <a:avLst/>
              </a:prstGeom>
            </p:spPr>
          </p:pic>
          <p:pic>
            <p:nvPicPr>
              <p:cNvPr id="49" name="그림 48">
                <a:extLst>
                  <a:ext uri="{FF2B5EF4-FFF2-40B4-BE49-F238E27FC236}">
                    <a16:creationId xmlns:a16="http://schemas.microsoft.com/office/drawing/2014/main" xmlns="" id="{6B6EA6BD-5137-4D85-9883-99F8751021ED}"/>
                  </a:ext>
                </a:extLst>
              </p:cNvPr>
              <p:cNvPicPr>
                <a:picLocks noChangeAspect="1"/>
              </p:cNvPicPr>
              <p:nvPr/>
            </p:nvPicPr>
            <p:blipFill>
              <a:blip r:embed="rId15"/>
              <a:stretch>
                <a:fillRect/>
              </a:stretch>
            </p:blipFill>
            <p:spPr>
              <a:xfrm>
                <a:off x="7646725" y="2747759"/>
                <a:ext cx="986783" cy="1453137"/>
              </a:xfrm>
              <a:prstGeom prst="rect">
                <a:avLst/>
              </a:prstGeom>
            </p:spPr>
          </p:pic>
        </p:grpSp>
      </p:grpSp>
      <p:pic>
        <p:nvPicPr>
          <p:cNvPr id="28" name="그림 27">
            <a:extLst>
              <a:ext uri="{FF2B5EF4-FFF2-40B4-BE49-F238E27FC236}">
                <a16:creationId xmlns:a16="http://schemas.microsoft.com/office/drawing/2014/main" xmlns="" id="{5305AE72-A0F4-418F-8F1B-827DD3B70A0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spTree>
    <p:extLst>
      <p:ext uri="{BB962C8B-B14F-4D97-AF65-F5344CB8AC3E}">
        <p14:creationId xmlns:p14="http://schemas.microsoft.com/office/powerpoint/2010/main" val="154986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xmlns="" id="{D410539E-E92A-481B-B00C-D72D7A27B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70" b="20612"/>
          <a:stretch/>
        </p:blipFill>
        <p:spPr>
          <a:xfrm>
            <a:off x="6590155" y="0"/>
            <a:ext cx="4793706" cy="5444455"/>
          </a:xfrm>
          <a:prstGeom prst="rect">
            <a:avLst/>
          </a:prstGeom>
        </p:spPr>
      </p:pic>
      <p:grpSp>
        <p:nvGrpSpPr>
          <p:cNvPr id="3" name="그룹 2">
            <a:extLst>
              <a:ext uri="{FF2B5EF4-FFF2-40B4-BE49-F238E27FC236}">
                <a16:creationId xmlns:a16="http://schemas.microsoft.com/office/drawing/2014/main" xmlns="" id="{2E7B67C5-F876-4CED-A9CB-E363622D5565}"/>
              </a:ext>
            </a:extLst>
          </p:cNvPr>
          <p:cNvGrpSpPr/>
          <p:nvPr/>
        </p:nvGrpSpPr>
        <p:grpSpPr>
          <a:xfrm>
            <a:off x="601840" y="981397"/>
            <a:ext cx="5924795" cy="5069917"/>
            <a:chOff x="769478" y="1401685"/>
            <a:chExt cx="5126027" cy="5069917"/>
          </a:xfrm>
        </p:grpSpPr>
        <p:sp>
          <p:nvSpPr>
            <p:cNvPr id="9" name="TextBox 8">
              <a:extLst>
                <a:ext uri="{FF2B5EF4-FFF2-40B4-BE49-F238E27FC236}">
                  <a16:creationId xmlns:a16="http://schemas.microsoft.com/office/drawing/2014/main" xmlns="" id="{04BC3094-26F9-4872-AB64-14463BA771AB}"/>
                </a:ext>
              </a:extLst>
            </p:cNvPr>
            <p:cNvSpPr txBox="1"/>
            <p:nvPr/>
          </p:nvSpPr>
          <p:spPr>
            <a:xfrm>
              <a:off x="769478" y="1870342"/>
              <a:ext cx="5126027" cy="4601260"/>
            </a:xfrm>
            <a:prstGeom prst="rect">
              <a:avLst/>
            </a:prstGeom>
            <a:noFill/>
          </p:spPr>
          <p:txBody>
            <a:bodyPr wrap="square" rtlCol="0">
              <a:spAutoFit/>
            </a:bodyPr>
            <a:lstStyle/>
            <a:p>
              <a:pPr algn="just">
                <a:lnSpc>
                  <a:spcPct val="150000"/>
                </a:lnSpc>
              </a:pPr>
              <a:r>
                <a:rPr lang="en-US" altLang="ko-KR" sz="1100" dirty="0">
                  <a:latin typeface="Calibri" panose="020F0502020204030204" pitchFamily="34" charset="0"/>
                  <a:cs typeface="Calibri" panose="020F0502020204030204" pitchFamily="34" charset="0"/>
                </a:rPr>
                <a:t>On the Fairytale Island, one out of a dozen people are either a prince or a princess, quite literally. Out of dozens of princes on the island, a special group of princes called the Fearless Seven (F7) are known to be the finest of them all!  </a:t>
              </a:r>
            </a:p>
            <a:p>
              <a:pPr algn="just">
                <a:lnSpc>
                  <a:spcPct val="150000"/>
                </a:lnSpc>
              </a:pPr>
              <a:endParaRPr lang="en-US" altLang="ko-KR" sz="1100" dirty="0">
                <a:latin typeface="Calibri" panose="020F0502020204030204" pitchFamily="34" charset="0"/>
                <a:cs typeface="Calibri" panose="020F0502020204030204" pitchFamily="34" charset="0"/>
              </a:endParaRPr>
            </a:p>
            <a:p>
              <a:pPr algn="just">
                <a:lnSpc>
                  <a:spcPct val="150000"/>
                </a:lnSpc>
              </a:pPr>
              <a:r>
                <a:rPr lang="en-US" altLang="ko-KR" sz="1100" dirty="0">
                  <a:latin typeface="Calibri" panose="020F0502020204030204" pitchFamily="34" charset="0"/>
                  <a:cs typeface="Calibri" panose="020F0502020204030204" pitchFamily="34" charset="0"/>
                </a:rPr>
                <a:t>As always, 7 princes rescue a beautiful princess from a fiery dragon like a piece of cake, but UH OH they are wrong. The princess is not a beauty like F7 imagines after all! They tease and embarrass the ugly pixie princess and the angry princess curses the princes into a spell that can only be broken with a kiss from the most beautiful girl in the kingdom. However, The fearless group of seven princes, now transformed into the seven Dwarfs, set out on</a:t>
              </a:r>
              <a:r>
                <a:rPr lang="ko-KR" altLang="en-US" sz="1100" dirty="0">
                  <a:latin typeface="Calibri" panose="020F0502020204030204" pitchFamily="34" charset="0"/>
                  <a:cs typeface="Calibri" panose="020F0502020204030204" pitchFamily="34" charset="0"/>
                </a:rPr>
                <a:t> </a:t>
              </a:r>
              <a:r>
                <a:rPr lang="en-US" altLang="ko-KR" sz="1100" dirty="0">
                  <a:latin typeface="Calibri" panose="020F0502020204030204" pitchFamily="34" charset="0"/>
                  <a:cs typeface="Calibri" panose="020F0502020204030204" pitchFamily="34" charset="0"/>
                </a:rPr>
                <a:t>an impossible mission to undo the spell. </a:t>
              </a:r>
              <a:endParaRPr lang="ko-KR" altLang="ko-KR" sz="1100" dirty="0">
                <a:latin typeface="Calibri" panose="020F0502020204030204" pitchFamily="34" charset="0"/>
                <a:cs typeface="Calibri" panose="020F0502020204030204" pitchFamily="34" charset="0"/>
              </a:endParaRPr>
            </a:p>
            <a:p>
              <a:pPr algn="just">
                <a:lnSpc>
                  <a:spcPct val="150000"/>
                </a:lnSpc>
              </a:pPr>
              <a:r>
                <a:rPr lang="en-US" altLang="ko-KR" sz="1100" dirty="0">
                  <a:latin typeface="Calibri" panose="020F0502020204030204" pitchFamily="34" charset="0"/>
                  <a:cs typeface="Calibri" panose="020F0502020204030204" pitchFamily="34" charset="0"/>
                </a:rPr>
                <a:t> </a:t>
              </a:r>
              <a:endParaRPr lang="ko-KR" altLang="ko-KR" sz="1100" dirty="0">
                <a:latin typeface="Calibri" panose="020F0502020204030204" pitchFamily="34" charset="0"/>
                <a:cs typeface="Calibri" panose="020F0502020204030204" pitchFamily="34" charset="0"/>
              </a:endParaRPr>
            </a:p>
            <a:p>
              <a:pPr algn="just">
                <a:lnSpc>
                  <a:spcPct val="150000"/>
                </a:lnSpc>
              </a:pPr>
              <a:r>
                <a:rPr lang="en-US" altLang="ko-KR" sz="1100" dirty="0">
                  <a:latin typeface="Calibri" panose="020F0502020204030204" pitchFamily="34" charset="0"/>
                  <a:cs typeface="Calibri" panose="020F0502020204030204" pitchFamily="34" charset="0"/>
                </a:rPr>
                <a:t>Meanwhile, Snow White, whose appearance is far from the perfect beauty that the Dwarfs are searching for, stumbles upon a pair of magical Red Shoes which transforms her into a beautiful girl who she never thought she could be. She escapes from the wicked queen and somehow finds her way into the Dwarfs’ house seeking help to find her missing father. </a:t>
              </a:r>
              <a:endParaRPr lang="ko-KR" altLang="ko-KR" sz="1100" dirty="0">
                <a:latin typeface="Calibri" panose="020F0502020204030204" pitchFamily="34" charset="0"/>
                <a:cs typeface="Calibri" panose="020F0502020204030204" pitchFamily="34" charset="0"/>
              </a:endParaRPr>
            </a:p>
            <a:p>
              <a:pPr algn="ctr"/>
              <a:endParaRPr lang="en-US" altLang="ko-KR" sz="1200" dirty="0"/>
            </a:p>
            <a:p>
              <a:pPr algn="ctr"/>
              <a:r>
                <a:rPr lang="en-US" altLang="ko-KR" sz="1600" b="1" i="1" dirty="0">
                  <a:solidFill>
                    <a:srgbClr val="996633"/>
                  </a:solidFill>
                  <a:latin typeface="Copperplate Gothic Light" panose="020E0507020206020404" pitchFamily="34" charset="0"/>
                </a:rPr>
                <a:t>Can the seven </a:t>
              </a:r>
              <a:r>
                <a:rPr lang="en-US" altLang="ko-KR" sz="1400" b="1" i="1" dirty="0">
                  <a:solidFill>
                    <a:srgbClr val="996633"/>
                  </a:solidFill>
                  <a:latin typeface="Copperplate Gothic Light" panose="020E0507020206020404" pitchFamily="34" charset="0"/>
                </a:rPr>
                <a:t>D</a:t>
              </a:r>
              <a:r>
                <a:rPr lang="en-US" altLang="ko-KR" sz="1600" b="1" i="1" dirty="0">
                  <a:solidFill>
                    <a:srgbClr val="996633"/>
                  </a:solidFill>
                  <a:latin typeface="Copperplate Gothic Light" panose="020E0507020206020404" pitchFamily="34" charset="0"/>
                </a:rPr>
                <a:t>warfs receive a kiss from the most beautiful girl in the kingdom to break the spell </a:t>
              </a:r>
              <a:r>
                <a:rPr lang="en-US" altLang="ko-KR" sz="1400" b="1" i="1" dirty="0">
                  <a:solidFill>
                    <a:srgbClr val="996633"/>
                  </a:solidFill>
                  <a:latin typeface="Copperplate Gothic Light" panose="020E0507020206020404" pitchFamily="34" charset="0"/>
                </a:rPr>
                <a:t>AND REVERT TO THEIR TRUE APPEARANCE?</a:t>
              </a:r>
              <a:endParaRPr lang="ko-KR" altLang="ko-KR" sz="1600" b="1" i="1" dirty="0">
                <a:solidFill>
                  <a:srgbClr val="996633"/>
                </a:solidFill>
                <a:latin typeface="Copperplate Gothic Light" panose="020E0507020206020404" pitchFamily="34" charset="0"/>
              </a:endParaRPr>
            </a:p>
          </p:txBody>
        </p:sp>
        <p:sp>
          <p:nvSpPr>
            <p:cNvPr id="2" name="TextBox 1">
              <a:extLst>
                <a:ext uri="{FF2B5EF4-FFF2-40B4-BE49-F238E27FC236}">
                  <a16:creationId xmlns:a16="http://schemas.microsoft.com/office/drawing/2014/main" xmlns="" id="{00C011E9-0A6C-4F56-BEF1-EF2436533D1D}"/>
                </a:ext>
              </a:extLst>
            </p:cNvPr>
            <p:cNvSpPr txBox="1"/>
            <p:nvPr/>
          </p:nvSpPr>
          <p:spPr>
            <a:xfrm>
              <a:off x="2564080" y="1401685"/>
              <a:ext cx="1379067" cy="400110"/>
            </a:xfrm>
            <a:prstGeom prst="rect">
              <a:avLst/>
            </a:prstGeom>
            <a:noFill/>
          </p:spPr>
          <p:txBody>
            <a:bodyPr wrap="none" rtlCol="0">
              <a:spAutoFit/>
            </a:bodyPr>
            <a:lstStyle/>
            <a:p>
              <a:r>
                <a:rPr lang="en-US" altLang="ko-KR" sz="2000" b="1" dirty="0">
                  <a:solidFill>
                    <a:srgbClr val="C00000"/>
                  </a:solidFill>
                  <a:latin typeface="Calibri" panose="020F0502020204030204" pitchFamily="34" charset="0"/>
                  <a:cs typeface="Calibri" panose="020F0502020204030204" pitchFamily="34" charset="0"/>
                </a:rPr>
                <a:t>Story Outline</a:t>
              </a:r>
              <a:endParaRPr lang="ko-KR" altLang="en-US" sz="2000" b="1" dirty="0">
                <a:solidFill>
                  <a:srgbClr val="C00000"/>
                </a:solidFill>
                <a:latin typeface="Calibri" panose="020F0502020204030204" pitchFamily="34" charset="0"/>
                <a:cs typeface="Calibri" panose="020F0502020204030204" pitchFamily="34" charset="0"/>
              </a:endParaRPr>
            </a:p>
          </p:txBody>
        </p:sp>
      </p:grpSp>
      <p:pic>
        <p:nvPicPr>
          <p:cNvPr id="8" name="그림 7">
            <a:extLst>
              <a:ext uri="{FF2B5EF4-FFF2-40B4-BE49-F238E27FC236}">
                <a16:creationId xmlns:a16="http://schemas.microsoft.com/office/drawing/2014/main" xmlns="" id="{FF9F2092-4C14-4DBE-8D1A-1F3CBFA4F6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pic>
        <p:nvPicPr>
          <p:cNvPr id="10" name="그림 9">
            <a:extLst>
              <a:ext uri="{FF2B5EF4-FFF2-40B4-BE49-F238E27FC236}">
                <a16:creationId xmlns:a16="http://schemas.microsoft.com/office/drawing/2014/main" xmlns="" id="{0B93CDAE-8765-4252-8E38-C2669B2AD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8602" y="5335771"/>
            <a:ext cx="3027028" cy="1292541"/>
          </a:xfrm>
          <a:prstGeom prst="rect">
            <a:avLst/>
          </a:prstGeom>
        </p:spPr>
      </p:pic>
    </p:spTree>
    <p:extLst>
      <p:ext uri="{BB962C8B-B14F-4D97-AF65-F5344CB8AC3E}">
        <p14:creationId xmlns:p14="http://schemas.microsoft.com/office/powerpoint/2010/main" val="3967851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cyjung\Downloads\Locman_file (5).jpg"/>
          <p:cNvPicPr>
            <a:picLocks noChangeAspect="1" noChangeArrowheads="1"/>
          </p:cNvPicPr>
          <p:nvPr/>
        </p:nvPicPr>
        <p:blipFill>
          <a:blip r:embed="rId2" cstate="print"/>
          <a:srcRect/>
          <a:stretch>
            <a:fillRect/>
          </a:stretch>
        </p:blipFill>
        <p:spPr bwMode="auto">
          <a:xfrm>
            <a:off x="2491710" y="2654043"/>
            <a:ext cx="1707947" cy="2138244"/>
          </a:xfrm>
          <a:prstGeom prst="rect">
            <a:avLst/>
          </a:prstGeom>
          <a:noFill/>
        </p:spPr>
      </p:pic>
      <p:sp>
        <p:nvSpPr>
          <p:cNvPr id="25" name="직사각형 24"/>
          <p:cNvSpPr/>
          <p:nvPr/>
        </p:nvSpPr>
        <p:spPr>
          <a:xfrm>
            <a:off x="4371593" y="2585756"/>
            <a:ext cx="2540743" cy="3046988"/>
          </a:xfrm>
          <a:prstGeom prst="rect">
            <a:avLst/>
          </a:prstGeom>
        </p:spPr>
        <p:txBody>
          <a:bodyPr wrap="square">
            <a:spAutoFit/>
          </a:bodyPr>
          <a:lstStyle/>
          <a:p>
            <a:r>
              <a:rPr lang="en-US" altLang="ko-KR" sz="1200" dirty="0">
                <a:latin typeface="Calibri" panose="020F0502020204030204" pitchFamily="34" charset="0"/>
                <a:cs typeface="Calibri" panose="020F0502020204030204" pitchFamily="34" charset="0"/>
              </a:rPr>
              <a:t>A normal girl born into extraordinary circumstances; she’s a Princess who doesn’t fit into the celebrity world of Princesses - or their dress size. </a:t>
            </a:r>
          </a:p>
          <a:p>
            <a:endParaRPr lang="en-US" altLang="ko-KR" sz="1200" dirty="0">
              <a:latin typeface="Calibri" panose="020F0502020204030204" pitchFamily="34" charset="0"/>
              <a:cs typeface="Calibri" panose="020F0502020204030204" pitchFamily="34" charset="0"/>
            </a:endParaRPr>
          </a:p>
          <a:p>
            <a:r>
              <a:rPr lang="en-US" altLang="ko-KR" sz="1200" dirty="0">
                <a:latin typeface="Calibri" panose="020F0502020204030204" pitchFamily="34" charset="0"/>
                <a:cs typeface="Calibri" panose="020F0502020204030204" pitchFamily="34" charset="0"/>
              </a:rPr>
              <a:t>A brave and lively princess with a pure heart. (nickname: Red Shoes)</a:t>
            </a:r>
            <a:endParaRPr lang="ko-KR" altLang="ko-KR" sz="1200" dirty="0">
              <a:latin typeface="Calibri" panose="020F0502020204030204" pitchFamily="34" charset="0"/>
              <a:cs typeface="Calibri" panose="020F0502020204030204" pitchFamily="34" charset="0"/>
            </a:endParaRPr>
          </a:p>
          <a:p>
            <a:r>
              <a:rPr lang="en-US" altLang="ko-KR" sz="1200" dirty="0">
                <a:latin typeface="Calibri" panose="020F0502020204030204" pitchFamily="34" charset="0"/>
                <a:cs typeface="Calibri" panose="020F0502020204030204" pitchFamily="34" charset="0"/>
              </a:rPr>
              <a:t> </a:t>
            </a:r>
            <a:endParaRPr lang="ko-KR" altLang="ko-KR" sz="1200" dirty="0">
              <a:latin typeface="Calibri" panose="020F0502020204030204" pitchFamily="34" charset="0"/>
              <a:cs typeface="Calibri" panose="020F0502020204030204" pitchFamily="34" charset="0"/>
            </a:endParaRPr>
          </a:p>
          <a:p>
            <a:r>
              <a:rPr lang="en-US" altLang="ko-KR" sz="1200" dirty="0">
                <a:latin typeface="Calibri" panose="020F0502020204030204" pitchFamily="34" charset="0"/>
                <a:cs typeface="Calibri" panose="020F0502020204030204" pitchFamily="34" charset="0"/>
              </a:rPr>
              <a:t>When she wears the magical red shoes, she becomes the most beautiful and stunning princess in the world.</a:t>
            </a:r>
            <a:endParaRPr lang="ko-KR" altLang="ko-KR" sz="1200" dirty="0">
              <a:latin typeface="Calibri" panose="020F0502020204030204" pitchFamily="34" charset="0"/>
              <a:cs typeface="Calibri" panose="020F0502020204030204" pitchFamily="34" charset="0"/>
            </a:endParaRPr>
          </a:p>
          <a:p>
            <a:r>
              <a:rPr lang="en-US" altLang="ko-KR" sz="1200" dirty="0">
                <a:latin typeface="Calibri" panose="020F0502020204030204" pitchFamily="34" charset="0"/>
                <a:cs typeface="Calibri" panose="020F0502020204030204" pitchFamily="34" charset="0"/>
              </a:rPr>
              <a:t> </a:t>
            </a:r>
            <a:endParaRPr lang="ko-KR" altLang="ko-KR" sz="1200" dirty="0">
              <a:latin typeface="Calibri" panose="020F0502020204030204" pitchFamily="34" charset="0"/>
              <a:cs typeface="Calibri" panose="020F0502020204030204" pitchFamily="34" charset="0"/>
            </a:endParaRPr>
          </a:p>
          <a:p>
            <a:r>
              <a:rPr lang="en-US" altLang="ko-KR" sz="1200" dirty="0">
                <a:latin typeface="Calibri" panose="020F0502020204030204" pitchFamily="34" charset="0"/>
                <a:cs typeface="Calibri" panose="020F0502020204030204" pitchFamily="34" charset="0"/>
              </a:rPr>
              <a:t>A female protagonist who makes the main character Merlin and the rest of the Dwarfs realize what real beauty is. </a:t>
            </a:r>
            <a:endParaRPr lang="ko-KR" altLang="ko-KR" sz="1200" dirty="0">
              <a:latin typeface="Calibri" panose="020F0502020204030204" pitchFamily="34" charset="0"/>
              <a:cs typeface="Calibri" panose="020F0502020204030204" pitchFamily="34" charset="0"/>
            </a:endParaRPr>
          </a:p>
        </p:txBody>
      </p:sp>
      <p:pic>
        <p:nvPicPr>
          <p:cNvPr id="5" name="그림 4" descr="사람, 쥐고있는, 소녀, 드레스이(가) 표시된 사진&#10;&#10;매우 높은 신뢰도로 생성된 설명">
            <a:extLst>
              <a:ext uri="{FF2B5EF4-FFF2-40B4-BE49-F238E27FC236}">
                <a16:creationId xmlns:a16="http://schemas.microsoft.com/office/drawing/2014/main" xmlns="" id="{2759B4C3-B501-4C73-9244-D66A12C54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30" t="8997" r="30823" b="4932"/>
          <a:stretch/>
        </p:blipFill>
        <p:spPr>
          <a:xfrm>
            <a:off x="6770868" y="1625989"/>
            <a:ext cx="3028215" cy="5335854"/>
          </a:xfrm>
          <a:prstGeom prst="rect">
            <a:avLst/>
          </a:prstGeom>
        </p:spPr>
      </p:pic>
      <p:pic>
        <p:nvPicPr>
          <p:cNvPr id="7" name="그림 6" descr="여자, 사람, 드레스, 서있는이(가) 표시된 사진&#10;&#10;높은 신뢰도로 생성된 설명">
            <a:extLst>
              <a:ext uri="{FF2B5EF4-FFF2-40B4-BE49-F238E27FC236}">
                <a16:creationId xmlns:a16="http://schemas.microsoft.com/office/drawing/2014/main" xmlns="" id="{96BFE60D-CC2D-44DD-A84B-E7614A6FF5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197" t="6503" r="40740" b="5908"/>
          <a:stretch/>
        </p:blipFill>
        <p:spPr>
          <a:xfrm>
            <a:off x="9352267" y="1174950"/>
            <a:ext cx="1598343" cy="5585557"/>
          </a:xfrm>
          <a:prstGeom prst="rect">
            <a:avLst/>
          </a:prstGeom>
        </p:spPr>
      </p:pic>
      <p:sp>
        <p:nvSpPr>
          <p:cNvPr id="14" name="TextBox 13">
            <a:extLst>
              <a:ext uri="{FF2B5EF4-FFF2-40B4-BE49-F238E27FC236}">
                <a16:creationId xmlns:a16="http://schemas.microsoft.com/office/drawing/2014/main" xmlns="" id="{F02D99B4-4268-494E-80B8-94583440228F}"/>
              </a:ext>
            </a:extLst>
          </p:cNvPr>
          <p:cNvSpPr txBox="1"/>
          <p:nvPr/>
        </p:nvSpPr>
        <p:spPr>
          <a:xfrm>
            <a:off x="1948542" y="961530"/>
            <a:ext cx="3878498" cy="400110"/>
          </a:xfrm>
          <a:prstGeom prst="rect">
            <a:avLst/>
          </a:prstGeom>
          <a:noFill/>
        </p:spPr>
        <p:txBody>
          <a:bodyPr wrap="none" rtlCol="0">
            <a:spAutoFit/>
          </a:bodyPr>
          <a:lstStyle/>
          <a:p>
            <a:r>
              <a:rPr lang="en-US" altLang="ko-KR" sz="2000" b="1" dirty="0">
                <a:solidFill>
                  <a:srgbClr val="C00000"/>
                </a:solidFill>
                <a:latin typeface="Calibri" panose="020F0502020204030204" pitchFamily="34" charset="0"/>
                <a:cs typeface="Calibri" panose="020F0502020204030204" pitchFamily="34" charset="0"/>
              </a:rPr>
              <a:t>Character Profiles &amp; Voice Castings</a:t>
            </a:r>
            <a:endParaRPr lang="ko-KR" altLang="en-US" sz="2000" b="1" dirty="0">
              <a:solidFill>
                <a:srgbClr val="C00000"/>
              </a:solidFill>
              <a:latin typeface="Calibri" panose="020F0502020204030204" pitchFamily="34" charset="0"/>
              <a:cs typeface="Calibri" panose="020F0502020204030204" pitchFamily="34" charset="0"/>
            </a:endParaRPr>
          </a:p>
        </p:txBody>
      </p:sp>
      <p:grpSp>
        <p:nvGrpSpPr>
          <p:cNvPr id="18" name="그룹 17">
            <a:extLst>
              <a:ext uri="{FF2B5EF4-FFF2-40B4-BE49-F238E27FC236}">
                <a16:creationId xmlns:a16="http://schemas.microsoft.com/office/drawing/2014/main" xmlns="" id="{E7F45BE0-AE16-4324-9BBF-D38432B53296}"/>
              </a:ext>
            </a:extLst>
          </p:cNvPr>
          <p:cNvGrpSpPr/>
          <p:nvPr/>
        </p:nvGrpSpPr>
        <p:grpSpPr>
          <a:xfrm>
            <a:off x="911455" y="1855052"/>
            <a:ext cx="5799345" cy="461665"/>
            <a:chOff x="4343712" y="2141006"/>
            <a:chExt cx="9567160" cy="461665"/>
          </a:xfrm>
        </p:grpSpPr>
        <p:sp>
          <p:nvSpPr>
            <p:cNvPr id="29" name="직사각형 28">
              <a:extLst>
                <a:ext uri="{FF2B5EF4-FFF2-40B4-BE49-F238E27FC236}">
                  <a16:creationId xmlns:a16="http://schemas.microsoft.com/office/drawing/2014/main" xmlns="" id="{8BE7932E-7F34-464C-8F42-7B944E99CEDC}"/>
                </a:ext>
              </a:extLst>
            </p:cNvPr>
            <p:cNvSpPr/>
            <p:nvPr/>
          </p:nvSpPr>
          <p:spPr>
            <a:xfrm>
              <a:off x="4343712" y="2159819"/>
              <a:ext cx="9567160" cy="4428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xmlns="" id="{F9FB74D2-668E-4F4F-A016-BC3333B7F815}"/>
                </a:ext>
              </a:extLst>
            </p:cNvPr>
            <p:cNvSpPr txBox="1"/>
            <p:nvPr/>
          </p:nvSpPr>
          <p:spPr>
            <a:xfrm>
              <a:off x="4515419" y="2141006"/>
              <a:ext cx="8932325" cy="461665"/>
            </a:xfrm>
            <a:prstGeom prst="rect">
              <a:avLst/>
            </a:prstGeom>
            <a:noFill/>
          </p:spPr>
          <p:txBody>
            <a:bodyPr wrap="square" rtlCol="0">
              <a:spAutoFit/>
            </a:bodyPr>
            <a:lstStyle/>
            <a:p>
              <a:pPr algn="ctr"/>
              <a:r>
                <a:rPr lang="en-US" altLang="ko-KR" b="1" dirty="0">
                  <a:solidFill>
                    <a:schemeClr val="bg1"/>
                  </a:solidFill>
                  <a:latin typeface="Calibri" panose="020F0502020204030204" pitchFamily="34" charset="0"/>
                  <a:ea typeface="locus_sangsang" panose="02000504030000020003" pitchFamily="2" charset="-127"/>
                  <a:cs typeface="Calibri" panose="020F0502020204030204" pitchFamily="34" charset="0"/>
                </a:rPr>
                <a:t>Chloe Moretz</a:t>
              </a:r>
              <a:r>
                <a:rPr lang="en-US" altLang="ko-KR" dirty="0">
                  <a:solidFill>
                    <a:schemeClr val="bg1"/>
                  </a:solidFill>
                  <a:latin typeface="Calibri" panose="020F0502020204030204" pitchFamily="34" charset="0"/>
                  <a:ea typeface="locus_sangsang" panose="02000504030000020003" pitchFamily="2" charset="-127"/>
                  <a:cs typeface="Calibri" panose="020F0502020204030204" pitchFamily="34" charset="0"/>
                </a:rPr>
                <a:t> as </a:t>
              </a:r>
              <a:r>
                <a:rPr lang="en-US" altLang="ko-KR" sz="2400" b="1" dirty="0">
                  <a:solidFill>
                    <a:srgbClr val="FF0000"/>
                  </a:solidFill>
                  <a:latin typeface="Calibri" panose="020F0502020204030204" pitchFamily="34" charset="0"/>
                  <a:ea typeface="locus_sangsang" panose="02000504030000020003" pitchFamily="2" charset="-127"/>
                  <a:cs typeface="Calibri" panose="020F0502020204030204" pitchFamily="34" charset="0"/>
                </a:rPr>
                <a:t>Red Shoes</a:t>
              </a:r>
              <a:r>
                <a:rPr lang="en-US" altLang="ko-KR" sz="2400" b="1" dirty="0">
                  <a:solidFill>
                    <a:schemeClr val="bg1"/>
                  </a:solidFill>
                  <a:latin typeface="Calibri" panose="020F0502020204030204" pitchFamily="34" charset="0"/>
                  <a:ea typeface="locus_sangsang" panose="02000504030000020003" pitchFamily="2" charset="-127"/>
                  <a:cs typeface="Calibri" panose="020F0502020204030204" pitchFamily="34" charset="0"/>
                </a:rPr>
                <a:t> &amp; </a:t>
              </a:r>
              <a:r>
                <a:rPr lang="en-US" altLang="ko-KR" sz="2400" b="1" dirty="0">
                  <a:ln w="0"/>
                  <a:solidFill>
                    <a:schemeClr val="bg1"/>
                  </a:solidFill>
                  <a:effectLst>
                    <a:outerShdw blurRad="38100" dist="19050" dir="2700000" algn="tl" rotWithShape="0">
                      <a:schemeClr val="dk1">
                        <a:alpha val="40000"/>
                      </a:schemeClr>
                    </a:outerShdw>
                  </a:effectLst>
                  <a:latin typeface="Calibri" panose="020F0502020204030204" pitchFamily="34" charset="0"/>
                  <a:ea typeface="locus_sangsang" panose="02000504030000020003" pitchFamily="2" charset="-127"/>
                  <a:cs typeface="Calibri" panose="020F0502020204030204" pitchFamily="34" charset="0"/>
                </a:rPr>
                <a:t>Snow White</a:t>
              </a:r>
              <a:endParaRPr lang="en-US" altLang="ko-KR" b="1" dirty="0">
                <a:solidFill>
                  <a:schemeClr val="bg1"/>
                </a:solidFill>
                <a:latin typeface="Calibri" panose="020F0502020204030204" pitchFamily="34" charset="0"/>
                <a:ea typeface="locus_sangsang" panose="02000504030000020003" pitchFamily="2" charset="-127"/>
                <a:cs typeface="Calibri" panose="020F0502020204030204" pitchFamily="34" charset="0"/>
              </a:endParaRPr>
            </a:p>
          </p:txBody>
        </p:sp>
      </p:grpSp>
      <p:pic>
        <p:nvPicPr>
          <p:cNvPr id="20" name="Picture 4" descr="Chloë Grace Moretz's primary photo">
            <a:extLst>
              <a:ext uri="{FF2B5EF4-FFF2-40B4-BE49-F238E27FC236}">
                <a16:creationId xmlns:a16="http://schemas.microsoft.com/office/drawing/2014/main" xmlns="" id="{20645794-5D27-4FDD-9599-FF994FC4A87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4286" y="2807409"/>
            <a:ext cx="1273931" cy="187599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그룹 20">
            <a:extLst>
              <a:ext uri="{FF2B5EF4-FFF2-40B4-BE49-F238E27FC236}">
                <a16:creationId xmlns:a16="http://schemas.microsoft.com/office/drawing/2014/main" xmlns="" id="{7CCD7F97-C15D-48E0-8BE0-5ECDA561712A}"/>
              </a:ext>
            </a:extLst>
          </p:cNvPr>
          <p:cNvGrpSpPr/>
          <p:nvPr/>
        </p:nvGrpSpPr>
        <p:grpSpPr>
          <a:xfrm>
            <a:off x="911455" y="4818282"/>
            <a:ext cx="3299486" cy="986289"/>
            <a:chOff x="10736124" y="1117489"/>
            <a:chExt cx="5827235" cy="1665873"/>
          </a:xfrm>
        </p:grpSpPr>
        <p:pic>
          <p:nvPicPr>
            <p:cNvPr id="23" name="Picture 4" descr="Kick-Ass">
              <a:extLst>
                <a:ext uri="{FF2B5EF4-FFF2-40B4-BE49-F238E27FC236}">
                  <a16:creationId xmlns:a16="http://schemas.microsoft.com/office/drawing/2014/main" xmlns="" id="{40B37D8A-8510-46CB-8936-08640467F7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9978" y="1117489"/>
              <a:ext cx="1141431" cy="1665873"/>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4" name="Picture 6" descr="Hugo">
              <a:extLst>
                <a:ext uri="{FF2B5EF4-FFF2-40B4-BE49-F238E27FC236}">
                  <a16:creationId xmlns:a16="http://schemas.microsoft.com/office/drawing/2014/main" xmlns="" id="{A6CD7956-AD64-4A4B-8ADE-724B49EE7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963" y="1117489"/>
              <a:ext cx="1141431" cy="1665873"/>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6" name="Picture 8" descr="Kick-Ass 2">
              <a:extLst>
                <a:ext uri="{FF2B5EF4-FFF2-40B4-BE49-F238E27FC236}">
                  <a16:creationId xmlns:a16="http://schemas.microsoft.com/office/drawing/2014/main" xmlns="" id="{7FCB5531-71D0-4675-8FE1-EB97BB64B3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47947" y="1117489"/>
              <a:ext cx="1141431" cy="1665873"/>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10" descr="The Equalizer">
              <a:extLst>
                <a:ext uri="{FF2B5EF4-FFF2-40B4-BE49-F238E27FC236}">
                  <a16:creationId xmlns:a16="http://schemas.microsoft.com/office/drawing/2014/main" xmlns="" id="{207ED3A6-9D2B-41FD-8203-29B818EF60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21928" y="1117489"/>
              <a:ext cx="1141431" cy="1665873"/>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8" name="Picture 13" descr="Let Me In Poster">
              <a:extLst>
                <a:ext uri="{FF2B5EF4-FFF2-40B4-BE49-F238E27FC236}">
                  <a16:creationId xmlns:a16="http://schemas.microsoft.com/office/drawing/2014/main" xmlns="" id="{5B03684C-D30E-44E0-8808-95253AF24D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36124" y="1117489"/>
              <a:ext cx="1131303" cy="1665873"/>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pic>
        <p:nvPicPr>
          <p:cNvPr id="19" name="그림 18">
            <a:extLst>
              <a:ext uri="{FF2B5EF4-FFF2-40B4-BE49-F238E27FC236}">
                <a16:creationId xmlns:a16="http://schemas.microsoft.com/office/drawing/2014/main" xmlns="" id="{C08C2185-AD75-4B98-BD4C-A25F25F89C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spTree>
    <p:extLst>
      <p:ext uri="{BB962C8B-B14F-4D97-AF65-F5344CB8AC3E}">
        <p14:creationId xmlns:p14="http://schemas.microsoft.com/office/powerpoint/2010/main" val="305487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직사각형 27"/>
          <p:cNvSpPr/>
          <p:nvPr/>
        </p:nvSpPr>
        <p:spPr>
          <a:xfrm>
            <a:off x="3623359" y="4425190"/>
            <a:ext cx="2916819" cy="1754326"/>
          </a:xfrm>
          <a:prstGeom prst="rect">
            <a:avLst/>
          </a:prstGeom>
        </p:spPr>
        <p:txBody>
          <a:bodyPr wrap="square">
            <a:spAutoFit/>
          </a:bodyPr>
          <a:lstStyle/>
          <a:p>
            <a:r>
              <a:rPr lang="en-US" altLang="ko-KR" sz="1200" dirty="0">
                <a:latin typeface="Calibri" panose="020F0502020204030204" pitchFamily="34" charset="0"/>
                <a:cs typeface="Calibri" panose="020F0502020204030204" pitchFamily="34" charset="0"/>
              </a:rPr>
              <a:t>Prince Merlin, the confident leader of the princess rescue team(F7), is an unfortunate main character who falls under a spell that turns him into a dwarf as he searches for a princess who is a good fit for him.</a:t>
            </a:r>
            <a:endParaRPr lang="ko-KR" altLang="ko-KR" sz="1200" dirty="0">
              <a:latin typeface="Calibri" panose="020F0502020204030204" pitchFamily="34" charset="0"/>
              <a:cs typeface="Calibri" panose="020F0502020204030204" pitchFamily="34" charset="0"/>
            </a:endParaRPr>
          </a:p>
          <a:p>
            <a:r>
              <a:rPr lang="en-US" altLang="ko-KR" sz="1200" dirty="0">
                <a:latin typeface="Calibri" panose="020F0502020204030204" pitchFamily="34" charset="0"/>
                <a:cs typeface="Calibri" panose="020F0502020204030204" pitchFamily="34" charset="0"/>
              </a:rPr>
              <a:t> </a:t>
            </a:r>
            <a:endParaRPr lang="ko-KR" altLang="ko-KR" sz="1200" dirty="0">
              <a:latin typeface="Calibri" panose="020F0502020204030204" pitchFamily="34" charset="0"/>
              <a:cs typeface="Calibri" panose="020F0502020204030204" pitchFamily="34" charset="0"/>
            </a:endParaRPr>
          </a:p>
          <a:p>
            <a:r>
              <a:rPr lang="en-US" altLang="ko-KR" sz="1200" dirty="0">
                <a:latin typeface="Calibri" panose="020F0502020204030204" pitchFamily="34" charset="0"/>
                <a:cs typeface="Calibri" panose="020F0502020204030204" pitchFamily="34" charset="0"/>
              </a:rPr>
              <a:t>As he immediately falls in love with Red Shoes at first sight, he is determined to lift his curse.</a:t>
            </a:r>
            <a:endParaRPr lang="ko-KR" altLang="ko-KR" sz="1200" dirty="0">
              <a:latin typeface="Calibri" panose="020F0502020204030204" pitchFamily="34" charset="0"/>
              <a:cs typeface="Calibri" panose="020F0502020204030204" pitchFamily="34" charset="0"/>
            </a:endParaRPr>
          </a:p>
        </p:txBody>
      </p:sp>
      <p:pic>
        <p:nvPicPr>
          <p:cNvPr id="3074" name="Picture 2" descr="D:\01_7 Dwarves\01_Document\투자패키지\투자제안서_2017\merlin_pic.png"/>
          <p:cNvPicPr>
            <a:picLocks noChangeAspect="1" noChangeArrowheads="1"/>
          </p:cNvPicPr>
          <p:nvPr/>
        </p:nvPicPr>
        <p:blipFill>
          <a:blip r:embed="rId2" cstate="print"/>
          <a:srcRect/>
          <a:stretch>
            <a:fillRect/>
          </a:stretch>
        </p:blipFill>
        <p:spPr bwMode="auto">
          <a:xfrm>
            <a:off x="-124214" y="859806"/>
            <a:ext cx="4400832" cy="6457973"/>
          </a:xfrm>
          <a:prstGeom prst="rect">
            <a:avLst/>
          </a:prstGeom>
          <a:noFill/>
        </p:spPr>
      </p:pic>
      <p:grpSp>
        <p:nvGrpSpPr>
          <p:cNvPr id="24" name="그룹 23">
            <a:extLst>
              <a:ext uri="{FF2B5EF4-FFF2-40B4-BE49-F238E27FC236}">
                <a16:creationId xmlns:a16="http://schemas.microsoft.com/office/drawing/2014/main" xmlns="" id="{B9F1F17E-F9F5-4A20-B000-BB65B936D97A}"/>
              </a:ext>
            </a:extLst>
          </p:cNvPr>
          <p:cNvGrpSpPr/>
          <p:nvPr/>
        </p:nvGrpSpPr>
        <p:grpSpPr>
          <a:xfrm>
            <a:off x="6540177" y="1916191"/>
            <a:ext cx="4452971" cy="4066724"/>
            <a:chOff x="1412045" y="2006124"/>
            <a:chExt cx="4452971" cy="4066724"/>
          </a:xfrm>
        </p:grpSpPr>
        <p:grpSp>
          <p:nvGrpSpPr>
            <p:cNvPr id="25" name="그룹 24">
              <a:extLst>
                <a:ext uri="{FF2B5EF4-FFF2-40B4-BE49-F238E27FC236}">
                  <a16:creationId xmlns:a16="http://schemas.microsoft.com/office/drawing/2014/main" xmlns="" id="{03FF98BA-436E-4F8A-9EE9-949C9FFBDB53}"/>
                </a:ext>
              </a:extLst>
            </p:cNvPr>
            <p:cNvGrpSpPr/>
            <p:nvPr/>
          </p:nvGrpSpPr>
          <p:grpSpPr>
            <a:xfrm>
              <a:off x="1412045" y="2006124"/>
              <a:ext cx="4452971" cy="482400"/>
              <a:chOff x="845722" y="2258310"/>
              <a:chExt cx="8881308" cy="482400"/>
            </a:xfrm>
          </p:grpSpPr>
          <p:sp>
            <p:nvSpPr>
              <p:cNvPr id="38" name="직사각형 37">
                <a:extLst>
                  <a:ext uri="{FF2B5EF4-FFF2-40B4-BE49-F238E27FC236}">
                    <a16:creationId xmlns:a16="http://schemas.microsoft.com/office/drawing/2014/main" xmlns="" id="{A571CFCC-B831-45E5-A140-5226FB037752}"/>
                  </a:ext>
                </a:extLst>
              </p:cNvPr>
              <p:cNvSpPr/>
              <p:nvPr/>
            </p:nvSpPr>
            <p:spPr>
              <a:xfrm>
                <a:off x="845722" y="2258310"/>
                <a:ext cx="8881308" cy="48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9" name="TextBox 38">
                <a:extLst>
                  <a:ext uri="{FF2B5EF4-FFF2-40B4-BE49-F238E27FC236}">
                    <a16:creationId xmlns:a16="http://schemas.microsoft.com/office/drawing/2014/main" xmlns="" id="{C9E406AC-13B6-4F7A-A45D-6B96FE6380DB}"/>
                  </a:ext>
                </a:extLst>
              </p:cNvPr>
              <p:cNvSpPr txBox="1"/>
              <p:nvPr/>
            </p:nvSpPr>
            <p:spPr>
              <a:xfrm>
                <a:off x="1911586" y="2258310"/>
                <a:ext cx="6294421" cy="461665"/>
              </a:xfrm>
              <a:prstGeom prst="rect">
                <a:avLst/>
              </a:prstGeom>
              <a:noFill/>
            </p:spPr>
            <p:txBody>
              <a:bodyPr wrap="square" rtlCol="0">
                <a:spAutoFit/>
              </a:bodyPr>
              <a:lstStyle/>
              <a:p>
                <a:pPr algn="ctr"/>
                <a:r>
                  <a:rPr lang="en-US" altLang="ko-KR" b="1" dirty="0">
                    <a:solidFill>
                      <a:schemeClr val="bg1"/>
                    </a:solidFill>
                    <a:latin typeface="Calibri" panose="020F0502020204030204" pitchFamily="34" charset="0"/>
                    <a:ea typeface="locus_sangsang" panose="02000504030000020003" pitchFamily="2" charset="-127"/>
                    <a:cs typeface="Calibri" panose="020F0502020204030204" pitchFamily="34" charset="0"/>
                  </a:rPr>
                  <a:t>Sam Claflin as  </a:t>
                </a:r>
                <a:r>
                  <a:rPr lang="en-US" altLang="ko-KR" sz="2400" b="1" dirty="0">
                    <a:solidFill>
                      <a:schemeClr val="accent6"/>
                    </a:solidFill>
                    <a:effectLst>
                      <a:outerShdw blurRad="38100" dist="38100" dir="2700000" algn="tl">
                        <a:srgbClr val="000000">
                          <a:alpha val="43137"/>
                        </a:srgbClr>
                      </a:outerShdw>
                    </a:effectLst>
                    <a:latin typeface="Calibri" panose="020F0502020204030204" pitchFamily="34" charset="0"/>
                    <a:ea typeface="locus_sangsang" panose="02000504030000020003" pitchFamily="2" charset="-127"/>
                    <a:cs typeface="Calibri" panose="020F0502020204030204" pitchFamily="34" charset="0"/>
                  </a:rPr>
                  <a:t>Merlin</a:t>
                </a:r>
              </a:p>
            </p:txBody>
          </p:sp>
        </p:grpSp>
        <p:pic>
          <p:nvPicPr>
            <p:cNvPr id="26" name="Picture 2" descr="sam claflin에 대한 이미지 검색결과">
              <a:extLst>
                <a:ext uri="{FF2B5EF4-FFF2-40B4-BE49-F238E27FC236}">
                  <a16:creationId xmlns:a16="http://schemas.microsoft.com/office/drawing/2014/main" xmlns="" id="{DEE7EC23-677B-46BE-9CAE-C37FB6502C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9665" y="2955092"/>
              <a:ext cx="1226286" cy="183943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그룹 26">
              <a:extLst>
                <a:ext uri="{FF2B5EF4-FFF2-40B4-BE49-F238E27FC236}">
                  <a16:creationId xmlns:a16="http://schemas.microsoft.com/office/drawing/2014/main" xmlns="" id="{F57766B4-180E-4B2A-9569-5D609A1E821A}"/>
                </a:ext>
              </a:extLst>
            </p:cNvPr>
            <p:cNvGrpSpPr/>
            <p:nvPr/>
          </p:nvGrpSpPr>
          <p:grpSpPr>
            <a:xfrm>
              <a:off x="1858050" y="5068973"/>
              <a:ext cx="3518477" cy="1003875"/>
              <a:chOff x="6199904" y="3007637"/>
              <a:chExt cx="8952111" cy="2554175"/>
            </a:xfrm>
          </p:grpSpPr>
          <p:pic>
            <p:nvPicPr>
              <p:cNvPr id="33" name="Picture 4" descr="Me Before You">
                <a:extLst>
                  <a:ext uri="{FF2B5EF4-FFF2-40B4-BE49-F238E27FC236}">
                    <a16:creationId xmlns:a16="http://schemas.microsoft.com/office/drawing/2014/main" xmlns="" id="{99B9F62B-CC10-4E80-92BC-97F8ACA75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9904" y="3007637"/>
                <a:ext cx="1750084" cy="25541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4" name="Picture 6" descr="Kaeribianui Haejeok - Natseon Joryu">
                <a:extLst>
                  <a:ext uri="{FF2B5EF4-FFF2-40B4-BE49-F238E27FC236}">
                    <a16:creationId xmlns:a16="http://schemas.microsoft.com/office/drawing/2014/main" xmlns="" id="{77D656B8-E141-4FE7-8312-953913460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2944" y="3007637"/>
                <a:ext cx="1749071" cy="255269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5" name="Picture 8" descr="Snow White and the Huntsman">
                <a:extLst>
                  <a:ext uri="{FF2B5EF4-FFF2-40B4-BE49-F238E27FC236}">
                    <a16:creationId xmlns:a16="http://schemas.microsoft.com/office/drawing/2014/main" xmlns="" id="{612878B6-B2CE-4E3A-B8FD-9175460141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5304" y="3007637"/>
                <a:ext cx="1749071" cy="255269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6" name="Picture 10" descr="The Hunger Games: Mockingjay - Part 1">
                <a:extLst>
                  <a:ext uri="{FF2B5EF4-FFF2-40B4-BE49-F238E27FC236}">
                    <a16:creationId xmlns:a16="http://schemas.microsoft.com/office/drawing/2014/main" xmlns="" id="{761C91C9-BADE-4A16-9B00-1028CA54D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9691" y="3007637"/>
                <a:ext cx="1749071" cy="255269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7" name="Picture 12" descr="Love, Rosie Poster">
                <a:extLst>
                  <a:ext uri="{FF2B5EF4-FFF2-40B4-BE49-F238E27FC236}">
                    <a16:creationId xmlns:a16="http://schemas.microsoft.com/office/drawing/2014/main" xmlns="" id="{552C198F-BD79-4BA4-9794-0508067EB9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14078" y="3007637"/>
                <a:ext cx="1733551" cy="255269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grpSp>
      <p:pic>
        <p:nvPicPr>
          <p:cNvPr id="40" name="그림 39">
            <a:extLst>
              <a:ext uri="{FF2B5EF4-FFF2-40B4-BE49-F238E27FC236}">
                <a16:creationId xmlns:a16="http://schemas.microsoft.com/office/drawing/2014/main" xmlns="" id="{41778E09-FD6E-43BF-831F-09AB1E217E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13062" y="2673042"/>
            <a:ext cx="1314529" cy="2031547"/>
          </a:xfrm>
          <a:prstGeom prst="rect">
            <a:avLst/>
          </a:prstGeom>
        </p:spPr>
      </p:pic>
      <p:pic>
        <p:nvPicPr>
          <p:cNvPr id="41" name="그림 40" descr="서있는, 사람, 스포츠, 쥐고있는이(가) 표시된 사진&#10;&#10;높은 신뢰도로 생성된 설명">
            <a:extLst>
              <a:ext uri="{FF2B5EF4-FFF2-40B4-BE49-F238E27FC236}">
                <a16:creationId xmlns:a16="http://schemas.microsoft.com/office/drawing/2014/main" xmlns="" id="{98EABC18-6F3D-4A5B-AAC0-3E532356298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5" t="6368" r="36199" b="54727"/>
          <a:stretch/>
        </p:blipFill>
        <p:spPr>
          <a:xfrm>
            <a:off x="3285067" y="1802894"/>
            <a:ext cx="2118714" cy="2625461"/>
          </a:xfrm>
          <a:prstGeom prst="rect">
            <a:avLst/>
          </a:prstGeom>
        </p:spPr>
      </p:pic>
      <p:pic>
        <p:nvPicPr>
          <p:cNvPr id="18" name="그림 17">
            <a:extLst>
              <a:ext uri="{FF2B5EF4-FFF2-40B4-BE49-F238E27FC236}">
                <a16:creationId xmlns:a16="http://schemas.microsoft.com/office/drawing/2014/main" xmlns="" id="{E93B8AE1-2EFF-476E-99B0-28AA219D38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spTree>
    <p:extLst>
      <p:ext uri="{BB962C8B-B14F-4D97-AF65-F5344CB8AC3E}">
        <p14:creationId xmlns:p14="http://schemas.microsoft.com/office/powerpoint/2010/main" val="305487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824370" y="1539882"/>
            <a:ext cx="1405845" cy="207025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p:cNvGrpSpPr/>
          <p:nvPr/>
        </p:nvGrpSpPr>
        <p:grpSpPr>
          <a:xfrm>
            <a:off x="772616" y="3929962"/>
            <a:ext cx="2726688" cy="943137"/>
            <a:chOff x="8574367" y="4840072"/>
            <a:chExt cx="2461448" cy="891782"/>
          </a:xfrm>
          <a:effectLst>
            <a:reflection blurRad="6350" stA="52000" endA="300" endPos="35000" dir="5400000" sy="-100000" algn="bl" rotWithShape="0"/>
          </a:effectLst>
        </p:grpSpPr>
        <p:pic>
          <p:nvPicPr>
            <p:cNvPr id="40"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9815333" y="4848292"/>
              <a:ext cx="600000" cy="8835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9194850" y="4848292"/>
              <a:ext cx="600000" cy="8835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10435816" y="4840072"/>
              <a:ext cx="599999" cy="8917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8574367" y="4849600"/>
              <a:ext cx="600001" cy="882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그룹 64">
            <a:extLst>
              <a:ext uri="{FF2B5EF4-FFF2-40B4-BE49-F238E27FC236}">
                <a16:creationId xmlns:a16="http://schemas.microsoft.com/office/drawing/2014/main" xmlns="" id="{98955F08-81B5-4359-BEAA-24C1413E7322}"/>
              </a:ext>
            </a:extLst>
          </p:cNvPr>
          <p:cNvGrpSpPr/>
          <p:nvPr/>
        </p:nvGrpSpPr>
        <p:grpSpPr>
          <a:xfrm>
            <a:off x="704697" y="909410"/>
            <a:ext cx="3278426" cy="310643"/>
            <a:chOff x="8514423" y="1859165"/>
            <a:chExt cx="2724069" cy="310643"/>
          </a:xfrm>
        </p:grpSpPr>
        <p:sp>
          <p:nvSpPr>
            <p:cNvPr id="66" name="직사각형 65">
              <a:extLst>
                <a:ext uri="{FF2B5EF4-FFF2-40B4-BE49-F238E27FC236}">
                  <a16:creationId xmlns:a16="http://schemas.microsoft.com/office/drawing/2014/main" xmlns="" id="{1ECD154B-6E9D-4618-B8E4-B91FA5270F96}"/>
                </a:ext>
              </a:extLst>
            </p:cNvPr>
            <p:cNvSpPr/>
            <p:nvPr/>
          </p:nvSpPr>
          <p:spPr>
            <a:xfrm>
              <a:off x="8533938" y="1859165"/>
              <a:ext cx="2647910" cy="306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67" name="TextBox 66">
              <a:extLst>
                <a:ext uri="{FF2B5EF4-FFF2-40B4-BE49-F238E27FC236}">
                  <a16:creationId xmlns:a16="http://schemas.microsoft.com/office/drawing/2014/main" xmlns="" id="{BD9C1A22-9535-4779-8C45-7DFE8A448D08}"/>
                </a:ext>
              </a:extLst>
            </p:cNvPr>
            <p:cNvSpPr txBox="1"/>
            <p:nvPr/>
          </p:nvSpPr>
          <p:spPr>
            <a:xfrm>
              <a:off x="8514423" y="1862031"/>
              <a:ext cx="2724069" cy="307777"/>
            </a:xfrm>
            <a:prstGeom prst="rect">
              <a:avLst/>
            </a:prstGeom>
            <a:noFill/>
          </p:spPr>
          <p:txBody>
            <a:bodyPr wrap="square" rtlCol="0">
              <a:spAutoFit/>
            </a:bodyPr>
            <a:lstStyle/>
            <a:p>
              <a:pPr algn="ctr"/>
              <a:r>
                <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rPr>
                <a:t>Jim Rash as  </a:t>
              </a:r>
              <a:r>
                <a:rPr lang="en-US" altLang="ko-KR" sz="1400" b="1" dirty="0">
                  <a:solidFill>
                    <a:schemeClr val="bg1"/>
                  </a:solidFill>
                  <a:latin typeface="Calibri" panose="020F0502020204030204" pitchFamily="34" charset="0"/>
                  <a:ea typeface="locus_sangsang" panose="02000504030000020003" pitchFamily="2" charset="-127"/>
                  <a:cs typeface="Calibri" panose="020F0502020204030204" pitchFamily="34" charset="0"/>
                </a:rPr>
                <a:t>Prince Average</a:t>
              </a:r>
              <a:r>
                <a:rPr lang="ko-KR" altLang="en-US" sz="1400" b="1" dirty="0">
                  <a:solidFill>
                    <a:schemeClr val="bg1"/>
                  </a:solidFill>
                  <a:latin typeface="Calibri" panose="020F0502020204030204" pitchFamily="34" charset="0"/>
                  <a:ea typeface="locus_sangsang" panose="02000504030000020003" pitchFamily="2" charset="-127"/>
                  <a:cs typeface="Calibri" panose="020F0502020204030204" pitchFamily="34" charset="0"/>
                </a:rPr>
                <a:t>   </a:t>
              </a:r>
              <a:endPar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endParaRPr>
            </a:p>
          </p:txBody>
        </p:sp>
      </p:grpSp>
      <p:grpSp>
        <p:nvGrpSpPr>
          <p:cNvPr id="28" name="그룹 27">
            <a:extLst>
              <a:ext uri="{FF2B5EF4-FFF2-40B4-BE49-F238E27FC236}">
                <a16:creationId xmlns:a16="http://schemas.microsoft.com/office/drawing/2014/main" xmlns="" id="{6524AA55-F26E-4405-BD59-45984C64AD9E}"/>
              </a:ext>
            </a:extLst>
          </p:cNvPr>
          <p:cNvGrpSpPr/>
          <p:nvPr/>
        </p:nvGrpSpPr>
        <p:grpSpPr>
          <a:xfrm>
            <a:off x="4317890" y="894487"/>
            <a:ext cx="3203291" cy="317672"/>
            <a:chOff x="8507658" y="1848189"/>
            <a:chExt cx="3203291" cy="317672"/>
          </a:xfrm>
        </p:grpSpPr>
        <p:sp>
          <p:nvSpPr>
            <p:cNvPr id="33" name="직사각형 32">
              <a:extLst>
                <a:ext uri="{FF2B5EF4-FFF2-40B4-BE49-F238E27FC236}">
                  <a16:creationId xmlns:a16="http://schemas.microsoft.com/office/drawing/2014/main" xmlns="" id="{73984BCE-1E3C-4884-A2ED-A88C072EB057}"/>
                </a:ext>
              </a:extLst>
            </p:cNvPr>
            <p:cNvSpPr/>
            <p:nvPr/>
          </p:nvSpPr>
          <p:spPr>
            <a:xfrm>
              <a:off x="8524181" y="1859165"/>
              <a:ext cx="3186768" cy="306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9" name="TextBox 38">
              <a:extLst>
                <a:ext uri="{FF2B5EF4-FFF2-40B4-BE49-F238E27FC236}">
                  <a16:creationId xmlns:a16="http://schemas.microsoft.com/office/drawing/2014/main" xmlns="" id="{3A182E65-833E-48A8-B2FB-BE71A532C322}"/>
                </a:ext>
              </a:extLst>
            </p:cNvPr>
            <p:cNvSpPr txBox="1"/>
            <p:nvPr/>
          </p:nvSpPr>
          <p:spPr>
            <a:xfrm>
              <a:off x="8507658" y="1848189"/>
              <a:ext cx="3080215" cy="307777"/>
            </a:xfrm>
            <a:prstGeom prst="rect">
              <a:avLst/>
            </a:prstGeom>
            <a:noFill/>
          </p:spPr>
          <p:txBody>
            <a:bodyPr wrap="square" rtlCol="0">
              <a:spAutoFit/>
            </a:bodyPr>
            <a:lstStyle/>
            <a:p>
              <a:pPr algn="ctr"/>
              <a:r>
                <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rPr>
                <a:t>Gina</a:t>
              </a:r>
              <a:r>
                <a:rPr lang="ko-KR" altLang="en-US" sz="1400" dirty="0">
                  <a:solidFill>
                    <a:schemeClr val="bg1"/>
                  </a:solidFill>
                  <a:latin typeface="Calibri" panose="020F0502020204030204" pitchFamily="34" charset="0"/>
                  <a:ea typeface="locus_sangsang" panose="02000504030000020003" pitchFamily="2" charset="-127"/>
                  <a:cs typeface="Calibri" panose="020F0502020204030204" pitchFamily="34" charset="0"/>
                </a:rPr>
                <a:t> </a:t>
              </a:r>
              <a:r>
                <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rPr>
                <a:t>Gershon as  </a:t>
              </a:r>
              <a:r>
                <a:rPr lang="en-US" altLang="ko-KR" sz="1400" b="1" dirty="0">
                  <a:solidFill>
                    <a:schemeClr val="bg1"/>
                  </a:solidFill>
                  <a:latin typeface="Calibri" panose="020F0502020204030204" pitchFamily="34" charset="0"/>
                  <a:ea typeface="locus_sangsang" panose="02000504030000020003" pitchFamily="2" charset="-127"/>
                  <a:cs typeface="Calibri" panose="020F0502020204030204" pitchFamily="34" charset="0"/>
                </a:rPr>
                <a:t>Queen</a:t>
              </a:r>
              <a:r>
                <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rPr>
                <a:t> </a:t>
              </a:r>
              <a:r>
                <a:rPr lang="en-US" altLang="ko-KR" sz="1400" b="1" dirty="0">
                  <a:solidFill>
                    <a:schemeClr val="bg1"/>
                  </a:solidFill>
                  <a:latin typeface="Calibri" panose="020F0502020204030204" pitchFamily="34" charset="0"/>
                  <a:ea typeface="locus_sangsang" panose="02000504030000020003" pitchFamily="2" charset="-127"/>
                  <a:cs typeface="Calibri" panose="020F0502020204030204" pitchFamily="34" charset="0"/>
                </a:rPr>
                <a:t>Regina   </a:t>
              </a:r>
              <a:endPar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endParaRPr>
            </a:p>
          </p:txBody>
        </p:sp>
      </p:grpSp>
      <p:pic>
        <p:nvPicPr>
          <p:cNvPr id="44" name="Picture 2">
            <a:extLst>
              <a:ext uri="{FF2B5EF4-FFF2-40B4-BE49-F238E27FC236}">
                <a16:creationId xmlns:a16="http://schemas.microsoft.com/office/drawing/2014/main" xmlns="" id="{36D9F39C-C968-404C-9B57-08D3F7E923B5}"/>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4356230" y="1641964"/>
            <a:ext cx="1267201" cy="186608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그룹 44">
            <a:extLst>
              <a:ext uri="{FF2B5EF4-FFF2-40B4-BE49-F238E27FC236}">
                <a16:creationId xmlns:a16="http://schemas.microsoft.com/office/drawing/2014/main" xmlns="" id="{CA576BDA-2F77-489E-B1C3-CCA99A693761}"/>
              </a:ext>
            </a:extLst>
          </p:cNvPr>
          <p:cNvGrpSpPr/>
          <p:nvPr/>
        </p:nvGrpSpPr>
        <p:grpSpPr>
          <a:xfrm>
            <a:off x="4334413" y="3830819"/>
            <a:ext cx="3313900" cy="943135"/>
            <a:chOff x="3968708" y="2010682"/>
            <a:chExt cx="8969449" cy="2552701"/>
          </a:xfrm>
        </p:grpSpPr>
        <p:pic>
          <p:nvPicPr>
            <p:cNvPr id="46" name="Picture 4" descr="Face/Off">
              <a:extLst>
                <a:ext uri="{FF2B5EF4-FFF2-40B4-BE49-F238E27FC236}">
                  <a16:creationId xmlns:a16="http://schemas.microsoft.com/office/drawing/2014/main" xmlns="" id="{8D58661F-337F-4982-B331-C9BBF0A245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708" y="2010682"/>
              <a:ext cx="1773963" cy="255270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7" name="Picture 6" descr="P.S. I Love You">
              <a:extLst>
                <a:ext uri="{FF2B5EF4-FFF2-40B4-BE49-F238E27FC236}">
                  <a16:creationId xmlns:a16="http://schemas.microsoft.com/office/drawing/2014/main" xmlns="" id="{E5DEF042-8859-49FF-83B8-FC74C6870A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3490" y="2010682"/>
              <a:ext cx="1749073" cy="255270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8" name="Picture 8" descr="Bound">
              <a:extLst>
                <a:ext uri="{FF2B5EF4-FFF2-40B4-BE49-F238E27FC236}">
                  <a16:creationId xmlns:a16="http://schemas.microsoft.com/office/drawing/2014/main" xmlns="" id="{AE2C3A1D-0F1B-4E5C-914B-DB6035D5C6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02120" y="2029707"/>
              <a:ext cx="1736037" cy="253367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9" name="Picture 12" descr="Brooklyn Nine-Nine Poster">
              <a:extLst>
                <a:ext uri="{FF2B5EF4-FFF2-40B4-BE49-F238E27FC236}">
                  <a16:creationId xmlns:a16="http://schemas.microsoft.com/office/drawing/2014/main" xmlns="" id="{C410FD79-D137-4EAC-AD27-C95FDF59C2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13382" y="2010683"/>
              <a:ext cx="1733550" cy="25527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0" name="Picture 14" descr="Glee Poster">
              <a:extLst>
                <a:ext uri="{FF2B5EF4-FFF2-40B4-BE49-F238E27FC236}">
                  <a16:creationId xmlns:a16="http://schemas.microsoft.com/office/drawing/2014/main" xmlns="" id="{65690387-AB47-414F-9C25-82A14076577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07751" y="2010683"/>
              <a:ext cx="1733550" cy="25527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pic>
        <p:nvPicPr>
          <p:cNvPr id="8" name="그림 7" descr="의류이(가) 표시된 사진&#10;&#10;높은 신뢰도로 생성된 설명">
            <a:extLst>
              <a:ext uri="{FF2B5EF4-FFF2-40B4-BE49-F238E27FC236}">
                <a16:creationId xmlns:a16="http://schemas.microsoft.com/office/drawing/2014/main" xmlns="" id="{EE2D4C86-0EAD-4010-8118-67C6DF3F238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rcRect l="34398" t="10303" r="32748"/>
          <a:stretch/>
        </p:blipFill>
        <p:spPr>
          <a:xfrm>
            <a:off x="2111861" y="1091309"/>
            <a:ext cx="1846032" cy="2724310"/>
          </a:xfrm>
          <a:prstGeom prst="rect">
            <a:avLst/>
          </a:prstGeom>
          <a:effectLst>
            <a:outerShdw blurRad="50800" dist="38100" dir="2700000" algn="tl" rotWithShape="0">
              <a:prstClr val="black">
                <a:alpha val="40000"/>
              </a:prstClr>
            </a:outerShdw>
          </a:effectLst>
        </p:spPr>
      </p:pic>
      <p:sp>
        <p:nvSpPr>
          <p:cNvPr id="35" name="직사각형 34">
            <a:extLst>
              <a:ext uri="{FF2B5EF4-FFF2-40B4-BE49-F238E27FC236}">
                <a16:creationId xmlns:a16="http://schemas.microsoft.com/office/drawing/2014/main" xmlns="" id="{1FB2EB16-B0C8-41A4-80FD-284387B7FB9B}"/>
              </a:ext>
            </a:extLst>
          </p:cNvPr>
          <p:cNvSpPr/>
          <p:nvPr/>
        </p:nvSpPr>
        <p:spPr>
          <a:xfrm>
            <a:off x="630583" y="5222449"/>
            <a:ext cx="3381967" cy="1446550"/>
          </a:xfrm>
          <a:prstGeom prst="rect">
            <a:avLst/>
          </a:prstGeom>
        </p:spPr>
        <p:txBody>
          <a:bodyPr wrap="square">
            <a:spAutoFit/>
          </a:bodyPr>
          <a:lstStyle/>
          <a:p>
            <a:pPr algn="just"/>
            <a:r>
              <a:rPr lang="en-US" altLang="ko-KR" sz="1100" dirty="0">
                <a:latin typeface="Calibri" panose="020F0502020204030204" pitchFamily="34" charset="0"/>
                <a:cs typeface="Calibri" panose="020F0502020204030204" pitchFamily="34" charset="0"/>
              </a:rPr>
              <a:t>Prince Average enjoys pronouncing his own name elegantly as ‘Av-</a:t>
            </a:r>
            <a:r>
              <a:rPr lang="en-US" altLang="ko-KR" sz="1100" dirty="0" err="1">
                <a:latin typeface="Calibri" panose="020F0502020204030204" pitchFamily="34" charset="0"/>
                <a:cs typeface="Calibri" panose="020F0502020204030204" pitchFamily="34" charset="0"/>
              </a:rPr>
              <a:t>er</a:t>
            </a:r>
            <a:r>
              <a:rPr lang="en-US" altLang="ko-KR" sz="1100" dirty="0">
                <a:latin typeface="Calibri" panose="020F0502020204030204" pitchFamily="34" charset="0"/>
                <a:cs typeface="Calibri" panose="020F0502020204030204" pitchFamily="34" charset="0"/>
              </a:rPr>
              <a:t>-</a:t>
            </a:r>
            <a:r>
              <a:rPr lang="en-US" altLang="ko-KR" sz="1100" dirty="0" err="1">
                <a:latin typeface="Calibri" panose="020F0502020204030204" pitchFamily="34" charset="0"/>
                <a:cs typeface="Calibri" panose="020F0502020204030204" pitchFamily="34" charset="0"/>
              </a:rPr>
              <a:t>aaaahge</a:t>
            </a:r>
            <a:r>
              <a:rPr lang="en-US" altLang="ko-KR" sz="1100" dirty="0">
                <a:latin typeface="Calibri" panose="020F0502020204030204" pitchFamily="34" charset="0"/>
                <a:cs typeface="Calibri" panose="020F0502020204030204" pitchFamily="34" charset="0"/>
              </a:rPr>
              <a:t>’. Although he thinks he has become the new most popular prince among the princesses within the kingdom after F7 disappeared, he remains as a dorky and unpopular prince.</a:t>
            </a:r>
          </a:p>
          <a:p>
            <a:pPr algn="just"/>
            <a:endParaRPr lang="ko-KR" altLang="ko-KR" sz="1100" dirty="0">
              <a:latin typeface="Calibri" panose="020F0502020204030204" pitchFamily="34" charset="0"/>
              <a:cs typeface="Calibri" panose="020F0502020204030204" pitchFamily="34" charset="0"/>
            </a:endParaRPr>
          </a:p>
          <a:p>
            <a:pPr algn="just"/>
            <a:r>
              <a:rPr lang="en-US" altLang="ko-KR" sz="1100" dirty="0">
                <a:latin typeface="Calibri" panose="020F0502020204030204" pitchFamily="34" charset="0"/>
                <a:cs typeface="Calibri" panose="020F0502020204030204" pitchFamily="34" charset="0"/>
              </a:rPr>
              <a:t>Prince Average negotiates a deal with Regina and chases after the Snow’s crew.</a:t>
            </a:r>
            <a:endParaRPr lang="ko-KR" altLang="ko-KR" sz="1100" dirty="0">
              <a:latin typeface="Calibri" panose="020F0502020204030204" pitchFamily="34" charset="0"/>
              <a:cs typeface="Calibri" panose="020F0502020204030204" pitchFamily="34" charset="0"/>
            </a:endParaRPr>
          </a:p>
        </p:txBody>
      </p:sp>
      <p:sp>
        <p:nvSpPr>
          <p:cNvPr id="36" name="직사각형 35">
            <a:extLst>
              <a:ext uri="{FF2B5EF4-FFF2-40B4-BE49-F238E27FC236}">
                <a16:creationId xmlns:a16="http://schemas.microsoft.com/office/drawing/2014/main" xmlns="" id="{6924154B-8012-4612-8287-8BA8E68C4B8F}"/>
              </a:ext>
            </a:extLst>
          </p:cNvPr>
          <p:cNvSpPr/>
          <p:nvPr/>
        </p:nvSpPr>
        <p:spPr>
          <a:xfrm>
            <a:off x="4334413" y="5261626"/>
            <a:ext cx="3241187" cy="1277273"/>
          </a:xfrm>
          <a:prstGeom prst="rect">
            <a:avLst/>
          </a:prstGeom>
        </p:spPr>
        <p:txBody>
          <a:bodyPr wrap="square">
            <a:spAutoFit/>
          </a:bodyPr>
          <a:lstStyle/>
          <a:p>
            <a:pPr algn="just"/>
            <a:r>
              <a:rPr lang="en-US" altLang="ko-KR" sz="1100" dirty="0">
                <a:latin typeface="Calibri" panose="020F0502020204030204" pitchFamily="34" charset="0"/>
                <a:cs typeface="Calibri" panose="020F0502020204030204" pitchFamily="34" charset="0"/>
              </a:rPr>
              <a:t>Regina is a witch and Snow’s stepmother and the magical red shoes are her secret method to her permanent beauty.</a:t>
            </a:r>
            <a:endParaRPr lang="ko-KR" altLang="ko-KR" sz="1100" dirty="0">
              <a:latin typeface="Calibri" panose="020F0502020204030204" pitchFamily="34" charset="0"/>
              <a:cs typeface="Calibri" panose="020F0502020204030204" pitchFamily="34" charset="0"/>
            </a:endParaRPr>
          </a:p>
          <a:p>
            <a:pPr algn="just"/>
            <a:endParaRPr lang="en-US" altLang="ko-KR" sz="1100" dirty="0">
              <a:latin typeface="Calibri" panose="020F0502020204030204" pitchFamily="34" charset="0"/>
              <a:cs typeface="Calibri" panose="020F0502020204030204" pitchFamily="34" charset="0"/>
            </a:endParaRPr>
          </a:p>
          <a:p>
            <a:pPr algn="just"/>
            <a:r>
              <a:rPr lang="en-US" altLang="ko-KR" sz="1100" dirty="0">
                <a:latin typeface="Calibri" panose="020F0502020204030204" pitchFamily="34" charset="0"/>
                <a:cs typeface="Calibri" panose="020F0502020204030204" pitchFamily="34" charset="0"/>
              </a:rPr>
              <a:t>She casts a spell on the Wood Bear triplets to have them under her control, and persistently chases after Snow to get her red shoes back.</a:t>
            </a:r>
            <a:endParaRPr lang="ko-KR" altLang="ko-KR" sz="1100" dirty="0">
              <a:latin typeface="Calibri" panose="020F0502020204030204" pitchFamily="34" charset="0"/>
              <a:cs typeface="Calibri" panose="020F0502020204030204" pitchFamily="34" charset="0"/>
            </a:endParaRPr>
          </a:p>
        </p:txBody>
      </p:sp>
      <p:pic>
        <p:nvPicPr>
          <p:cNvPr id="37" name="그림 36" descr="사람, 착용이(가) 표시된 사진&#10;&#10;매우 높은 신뢰도로 생성된 설명">
            <a:extLst>
              <a:ext uri="{FF2B5EF4-FFF2-40B4-BE49-F238E27FC236}">
                <a16:creationId xmlns:a16="http://schemas.microsoft.com/office/drawing/2014/main" xmlns="" id="{C8F78F70-5A10-40E0-BFC4-8F9888374784}"/>
              </a:ext>
            </a:extLst>
          </p:cNvPr>
          <p:cNvPicPr preferRelativeResize="0">
            <a:picLocks/>
          </p:cNvPicPr>
          <p:nvPr/>
        </p:nvPicPr>
        <p:blipFill rotWithShape="1">
          <a:blip r:embed="rId15" cstate="print">
            <a:extLst>
              <a:ext uri="{BEBA8EAE-BF5A-486C-A8C5-ECC9F3942E4B}">
                <a14:imgProps xmlns:a14="http://schemas.microsoft.com/office/drawing/2010/main">
                  <a14:imgLayer r:embed="rId16">
                    <a14:imgEffect>
                      <a14:brightnessContrast bright="25000"/>
                    </a14:imgEffect>
                  </a14:imgLayer>
                </a14:imgProps>
              </a:ext>
              <a:ext uri="{28A0092B-C50C-407E-A947-70E740481C1C}">
                <a14:useLocalDpi xmlns:a14="http://schemas.microsoft.com/office/drawing/2010/main" val="0"/>
              </a:ext>
            </a:extLst>
          </a:blip>
          <a:srcRect l="18137" r="30594"/>
          <a:stretch/>
        </p:blipFill>
        <p:spPr>
          <a:xfrm flipH="1">
            <a:off x="5468419" y="1265281"/>
            <a:ext cx="2391549" cy="2561591"/>
          </a:xfrm>
          <a:prstGeom prst="rect">
            <a:avLst/>
          </a:prstGeom>
        </p:spPr>
      </p:pic>
      <p:grpSp>
        <p:nvGrpSpPr>
          <p:cNvPr id="83" name="그룹 82">
            <a:extLst>
              <a:ext uri="{FF2B5EF4-FFF2-40B4-BE49-F238E27FC236}">
                <a16:creationId xmlns:a16="http://schemas.microsoft.com/office/drawing/2014/main" xmlns="" id="{6139DA74-5509-4980-9D18-06E15F783D22}"/>
              </a:ext>
            </a:extLst>
          </p:cNvPr>
          <p:cNvGrpSpPr/>
          <p:nvPr/>
        </p:nvGrpSpPr>
        <p:grpSpPr>
          <a:xfrm>
            <a:off x="8371284" y="3849649"/>
            <a:ext cx="2614920" cy="928219"/>
            <a:chOff x="8574811" y="4848292"/>
            <a:chExt cx="2461004" cy="883563"/>
          </a:xfrm>
          <a:effectLst>
            <a:reflection blurRad="6350" stA="52000" endA="300" endPos="35000" dir="5400000" sy="-100000" algn="bl" rotWithShape="0"/>
          </a:effectLst>
        </p:grpSpPr>
        <p:pic>
          <p:nvPicPr>
            <p:cNvPr id="84" name="Picture 2">
              <a:extLst>
                <a:ext uri="{FF2B5EF4-FFF2-40B4-BE49-F238E27FC236}">
                  <a16:creationId xmlns:a16="http://schemas.microsoft.com/office/drawing/2014/main" xmlns="" id="{1E1548A0-A6A9-42FF-BD19-349508D61B4A}"/>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9815332" y="4852400"/>
              <a:ext cx="600001" cy="87945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0">
              <a:extLst>
                <a:ext uri="{FF2B5EF4-FFF2-40B4-BE49-F238E27FC236}">
                  <a16:creationId xmlns:a16="http://schemas.microsoft.com/office/drawing/2014/main" xmlns="" id="{013FFCDA-3AD3-48C6-9A7B-BEFB3FB73887}"/>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9194852" y="4848292"/>
              <a:ext cx="599998" cy="88356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a:extLst>
                <a:ext uri="{FF2B5EF4-FFF2-40B4-BE49-F238E27FC236}">
                  <a16:creationId xmlns:a16="http://schemas.microsoft.com/office/drawing/2014/main" xmlns="" id="{53FF0F3D-2F36-43AD-B5E8-DAAA99B4863B}"/>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10435816" y="4848292"/>
              <a:ext cx="599999" cy="88356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0">
              <a:extLst>
                <a:ext uri="{FF2B5EF4-FFF2-40B4-BE49-F238E27FC236}">
                  <a16:creationId xmlns:a16="http://schemas.microsoft.com/office/drawing/2014/main" xmlns="" id="{425BB004-2D2D-407B-BD95-706197CC43E5}"/>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8574811" y="4849600"/>
              <a:ext cx="599111" cy="8822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그룹 87">
            <a:extLst>
              <a:ext uri="{FF2B5EF4-FFF2-40B4-BE49-F238E27FC236}">
                <a16:creationId xmlns:a16="http://schemas.microsoft.com/office/drawing/2014/main" xmlns="" id="{EC6A35D4-1161-4FE2-820D-F753CB0CCC9C}"/>
              </a:ext>
            </a:extLst>
          </p:cNvPr>
          <p:cNvGrpSpPr/>
          <p:nvPr/>
        </p:nvGrpSpPr>
        <p:grpSpPr>
          <a:xfrm>
            <a:off x="7850729" y="912276"/>
            <a:ext cx="3484020" cy="307777"/>
            <a:chOff x="8526977" y="1862031"/>
            <a:chExt cx="2647910" cy="307777"/>
          </a:xfrm>
        </p:grpSpPr>
        <p:sp>
          <p:nvSpPr>
            <p:cNvPr id="89" name="직사각형 88">
              <a:extLst>
                <a:ext uri="{FF2B5EF4-FFF2-40B4-BE49-F238E27FC236}">
                  <a16:creationId xmlns:a16="http://schemas.microsoft.com/office/drawing/2014/main" xmlns="" id="{7EF24BE6-15B8-456B-BF16-280F7A1F5D66}"/>
                </a:ext>
              </a:extLst>
            </p:cNvPr>
            <p:cNvSpPr/>
            <p:nvPr/>
          </p:nvSpPr>
          <p:spPr>
            <a:xfrm>
              <a:off x="8526977" y="1862031"/>
              <a:ext cx="2647910" cy="306696"/>
            </a:xfrm>
            <a:prstGeom prst="rect">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xmlns="" id="{E6DC147E-12CE-4BDF-A7EA-A9EB4698AE4C}"/>
                </a:ext>
              </a:extLst>
            </p:cNvPr>
            <p:cNvSpPr txBox="1"/>
            <p:nvPr/>
          </p:nvSpPr>
          <p:spPr>
            <a:xfrm>
              <a:off x="8605104" y="1862031"/>
              <a:ext cx="2491655" cy="307777"/>
            </a:xfrm>
            <a:prstGeom prst="rect">
              <a:avLst/>
            </a:prstGeom>
            <a:noFill/>
          </p:spPr>
          <p:txBody>
            <a:bodyPr wrap="square" rtlCol="0">
              <a:spAutoFit/>
            </a:bodyPr>
            <a:lstStyle/>
            <a:p>
              <a:pPr algn="ctr"/>
              <a:r>
                <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rPr>
                <a:t>Patrick Warburton as </a:t>
              </a:r>
              <a:r>
                <a:rPr lang="en-US" altLang="ko-KR" sz="1400" b="1" dirty="0">
                  <a:solidFill>
                    <a:schemeClr val="bg1"/>
                  </a:solidFill>
                  <a:latin typeface="Calibri" panose="020F0502020204030204" pitchFamily="34" charset="0"/>
                  <a:ea typeface="locus_sangsang" panose="02000504030000020003" pitchFamily="2" charset="-127"/>
                  <a:cs typeface="Calibri" panose="020F0502020204030204" pitchFamily="34" charset="0"/>
                </a:rPr>
                <a:t>Magic Mirror</a:t>
              </a:r>
              <a:r>
                <a:rPr lang="ko-KR" altLang="en-US" sz="1400" b="1" dirty="0">
                  <a:solidFill>
                    <a:schemeClr val="bg1"/>
                  </a:solidFill>
                  <a:latin typeface="Calibri" panose="020F0502020204030204" pitchFamily="34" charset="0"/>
                  <a:ea typeface="locus_sangsang" panose="02000504030000020003" pitchFamily="2" charset="-127"/>
                  <a:cs typeface="Calibri" panose="020F0502020204030204" pitchFamily="34" charset="0"/>
                </a:rPr>
                <a:t>  </a:t>
              </a:r>
              <a:endParaRPr lang="en-US" altLang="ko-KR" sz="1400" dirty="0">
                <a:solidFill>
                  <a:schemeClr val="bg1"/>
                </a:solidFill>
                <a:latin typeface="Calibri" panose="020F0502020204030204" pitchFamily="34" charset="0"/>
                <a:ea typeface="locus_sangsang" panose="02000504030000020003" pitchFamily="2" charset="-127"/>
                <a:cs typeface="Calibri" panose="020F0502020204030204" pitchFamily="34" charset="0"/>
              </a:endParaRPr>
            </a:p>
          </p:txBody>
        </p:sp>
      </p:grpSp>
      <p:pic>
        <p:nvPicPr>
          <p:cNvPr id="91" name="Picture 4">
            <a:extLst>
              <a:ext uri="{FF2B5EF4-FFF2-40B4-BE49-F238E27FC236}">
                <a16:creationId xmlns:a16="http://schemas.microsoft.com/office/drawing/2014/main" xmlns="" id="{A112C138-A445-4CBF-BD8F-3FB161FFA5A5}"/>
              </a:ext>
            </a:extLst>
          </p:cNvPr>
          <p:cNvPicPr>
            <a:picLocks noChangeAspect="1" noChangeArrowheads="1"/>
          </p:cNvPicPr>
          <p:nvPr/>
        </p:nvPicPr>
        <p:blipFill rotWithShape="1">
          <a:blip r:embed="rId21">
            <a:extLst>
              <a:ext uri="{28A0092B-C50C-407E-A947-70E740481C1C}">
                <a14:useLocalDpi xmlns:a14="http://schemas.microsoft.com/office/drawing/2010/main"/>
              </a:ext>
            </a:extLst>
          </a:blip>
          <a:srcRect r="10972" b="16814"/>
          <a:stretch/>
        </p:blipFill>
        <p:spPr bwMode="auto">
          <a:xfrm>
            <a:off x="8252110" y="1765441"/>
            <a:ext cx="1340629" cy="1844692"/>
          </a:xfrm>
          <a:prstGeom prst="rect">
            <a:avLst/>
          </a:prstGeom>
          <a:noFill/>
          <a:extLst>
            <a:ext uri="{909E8E84-426E-40DD-AFC4-6F175D3DCCD1}">
              <a14:hiddenFill xmlns:a14="http://schemas.microsoft.com/office/drawing/2010/main">
                <a:solidFill>
                  <a:srgbClr val="FFFFFF"/>
                </a:solidFill>
              </a14:hiddenFill>
            </a:ext>
          </a:extLst>
        </p:spPr>
      </p:pic>
      <p:pic>
        <p:nvPicPr>
          <p:cNvPr id="92" name="그림 91" descr="어두운, 켜진, 실내, 마스크이(가) 표시된 사진&#10;&#10;매우 높은 신뢰도로 생성된 설명">
            <a:extLst>
              <a:ext uri="{FF2B5EF4-FFF2-40B4-BE49-F238E27FC236}">
                <a16:creationId xmlns:a16="http://schemas.microsoft.com/office/drawing/2014/main" xmlns="" id="{A8E83748-1CE7-48F6-A802-EDB58F75E394}"/>
              </a:ext>
            </a:extLst>
          </p:cNvPr>
          <p:cNvPicPr>
            <a:picLocks noChangeAspect="1"/>
          </p:cNvPicPr>
          <p:nvPr/>
        </p:nvPicPr>
        <p:blipFill rotWithShape="1">
          <a:blip r:embed="rId22" cstate="print">
            <a:extLst>
              <a:ext uri="{BEBA8EAE-BF5A-486C-A8C5-ECC9F3942E4B}">
                <a14:imgProps xmlns:a14="http://schemas.microsoft.com/office/drawing/2010/main">
                  <a14:imgLayer r:embed="rId23">
                    <a14:imgEffect>
                      <a14:brightnessContrast bright="30000"/>
                    </a14:imgEffect>
                  </a14:imgLayer>
                </a14:imgProps>
              </a:ext>
              <a:ext uri="{28A0092B-C50C-407E-A947-70E740481C1C}">
                <a14:useLocalDpi xmlns:a14="http://schemas.microsoft.com/office/drawing/2010/main" val="0"/>
              </a:ext>
            </a:extLst>
          </a:blip>
          <a:srcRect l="23508" r="22311"/>
          <a:stretch/>
        </p:blipFill>
        <p:spPr>
          <a:xfrm>
            <a:off x="9370494" y="1539882"/>
            <a:ext cx="2075126" cy="2070251"/>
          </a:xfrm>
          <a:prstGeom prst="rect">
            <a:avLst/>
          </a:prstGeom>
          <a:effectLst>
            <a:outerShdw blurRad="50800" dist="38100" dir="2700000" algn="tl" rotWithShape="0">
              <a:prstClr val="black">
                <a:alpha val="40000"/>
              </a:prstClr>
            </a:outerShdw>
          </a:effectLst>
        </p:spPr>
      </p:pic>
      <p:sp>
        <p:nvSpPr>
          <p:cNvPr id="93" name="직사각형 92">
            <a:extLst>
              <a:ext uri="{FF2B5EF4-FFF2-40B4-BE49-F238E27FC236}">
                <a16:creationId xmlns:a16="http://schemas.microsoft.com/office/drawing/2014/main" xmlns="" id="{0DB1CB85-405A-4FA6-98AD-93E5D9B830B2}"/>
              </a:ext>
            </a:extLst>
          </p:cNvPr>
          <p:cNvSpPr/>
          <p:nvPr/>
        </p:nvSpPr>
        <p:spPr>
          <a:xfrm>
            <a:off x="8252110" y="5261626"/>
            <a:ext cx="2917408" cy="430887"/>
          </a:xfrm>
          <a:prstGeom prst="rect">
            <a:avLst/>
          </a:prstGeom>
        </p:spPr>
        <p:txBody>
          <a:bodyPr wrap="square">
            <a:spAutoFit/>
          </a:bodyPr>
          <a:lstStyle/>
          <a:p>
            <a:pPr algn="just"/>
            <a:r>
              <a:rPr lang="en-US" altLang="ko-KR" sz="1100" dirty="0">
                <a:latin typeface="Calibri" panose="020F0502020204030204" pitchFamily="34" charset="0"/>
                <a:cs typeface="Calibri" panose="020F0502020204030204" pitchFamily="34" charset="0"/>
              </a:rPr>
              <a:t>Regina’s magic mirror. </a:t>
            </a:r>
          </a:p>
          <a:p>
            <a:pPr algn="just"/>
            <a:r>
              <a:rPr lang="en-US" altLang="ko-KR" sz="1100" dirty="0">
                <a:latin typeface="Calibri" panose="020F0502020204030204" pitchFamily="34" charset="0"/>
                <a:cs typeface="Calibri" panose="020F0502020204030204" pitchFamily="34" charset="0"/>
              </a:rPr>
              <a:t>He tells the truth but talks too much.</a:t>
            </a:r>
            <a:endParaRPr lang="ko-KR" altLang="ko-KR" sz="1100" dirty="0">
              <a:latin typeface="Calibri" panose="020F0502020204030204" pitchFamily="34" charset="0"/>
              <a:cs typeface="Calibri" panose="020F0502020204030204" pitchFamily="34" charset="0"/>
            </a:endParaRPr>
          </a:p>
        </p:txBody>
      </p:sp>
      <p:pic>
        <p:nvPicPr>
          <p:cNvPr id="51" name="그림 50">
            <a:extLst>
              <a:ext uri="{FF2B5EF4-FFF2-40B4-BE49-F238E27FC236}">
                <a16:creationId xmlns:a16="http://schemas.microsoft.com/office/drawing/2014/main" xmlns="" id="{C877B03C-B513-4353-9E7B-C30BEA6F103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45832"/>
            <a:ext cx="1582251" cy="675621"/>
          </a:xfrm>
          <a:prstGeom prst="rect">
            <a:avLst/>
          </a:prstGeom>
        </p:spPr>
      </p:pic>
    </p:spTree>
    <p:extLst>
      <p:ext uri="{BB962C8B-B14F-4D97-AF65-F5344CB8AC3E}">
        <p14:creationId xmlns:p14="http://schemas.microsoft.com/office/powerpoint/2010/main" val="40380809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15379</TotalTime>
  <Words>679</Words>
  <Application>Microsoft Office PowerPoint</Application>
  <PresentationFormat>Personalizado</PresentationFormat>
  <Paragraphs>100</Paragraphs>
  <Slides>16</Slides>
  <Notes>3</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Office 테마</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LOCUS STUDIOS</dc:creator>
  <cp:lastModifiedBy>ecomas</cp:lastModifiedBy>
  <cp:revision>803</cp:revision>
  <cp:lastPrinted>2017-11-14T15:13:00Z</cp:lastPrinted>
  <dcterms:created xsi:type="dcterms:W3CDTF">2016-12-22T12:25:03Z</dcterms:created>
  <dcterms:modified xsi:type="dcterms:W3CDTF">2020-02-10T09:07:12Z</dcterms:modified>
</cp:coreProperties>
</file>